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  <p:sldMasterId id="2147483725" r:id="rId2"/>
  </p:sldMasterIdLst>
  <p:notesMasterIdLst>
    <p:notesMasterId r:id="rId29"/>
  </p:notesMasterIdLst>
  <p:sldIdLst>
    <p:sldId id="256" r:id="rId3"/>
    <p:sldId id="279" r:id="rId4"/>
    <p:sldId id="257" r:id="rId5"/>
    <p:sldId id="258" r:id="rId6"/>
    <p:sldId id="261" r:id="rId7"/>
    <p:sldId id="259" r:id="rId8"/>
    <p:sldId id="282" r:id="rId9"/>
    <p:sldId id="264" r:id="rId10"/>
    <p:sldId id="262" r:id="rId11"/>
    <p:sldId id="268" r:id="rId12"/>
    <p:sldId id="278" r:id="rId13"/>
    <p:sldId id="272" r:id="rId14"/>
    <p:sldId id="263" r:id="rId15"/>
    <p:sldId id="265" r:id="rId16"/>
    <p:sldId id="266" r:id="rId17"/>
    <p:sldId id="270" r:id="rId18"/>
    <p:sldId id="260" r:id="rId19"/>
    <p:sldId id="271" r:id="rId20"/>
    <p:sldId id="269" r:id="rId21"/>
    <p:sldId id="281" r:id="rId22"/>
    <p:sldId id="267" r:id="rId23"/>
    <p:sldId id="274" r:id="rId24"/>
    <p:sldId id="275" r:id="rId25"/>
    <p:sldId id="277" r:id="rId26"/>
    <p:sldId id="276" r:id="rId27"/>
    <p:sldId id="280" r:id="rId28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DE2682F-87B7-4E7B-AE88-C6CC177B717F}">
          <p14:sldIdLst>
            <p14:sldId id="256"/>
          </p14:sldIdLst>
        </p14:section>
        <p14:section name="Untitled Section" id="{FCC2BEAA-18F7-4CAC-83D6-10B1A19B3348}">
          <p14:sldIdLst>
            <p14:sldId id="279"/>
            <p14:sldId id="257"/>
            <p14:sldId id="258"/>
            <p14:sldId id="261"/>
            <p14:sldId id="259"/>
            <p14:sldId id="282"/>
            <p14:sldId id="264"/>
            <p14:sldId id="262"/>
            <p14:sldId id="268"/>
            <p14:sldId id="278"/>
            <p14:sldId id="272"/>
            <p14:sldId id="263"/>
            <p14:sldId id="265"/>
            <p14:sldId id="266"/>
            <p14:sldId id="270"/>
            <p14:sldId id="260"/>
            <p14:sldId id="271"/>
            <p14:sldId id="269"/>
            <p14:sldId id="281"/>
            <p14:sldId id="267"/>
            <p14:sldId id="274"/>
            <p14:sldId id="275"/>
            <p14:sldId id="277"/>
            <p14:sldId id="276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88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60D52C-6C30-4BFC-934E-7490C763469D}" v="71" dt="2025-11-27T12:54:47.8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03" autoAdjust="0"/>
    <p:restoredTop sz="74387" autoAdjust="0"/>
  </p:normalViewPr>
  <p:slideViewPr>
    <p:cSldViewPr snapToGrid="0">
      <p:cViewPr varScale="1">
        <p:scale>
          <a:sx n="80" d="100"/>
          <a:sy n="80" d="100"/>
        </p:scale>
        <p:origin x="55" y="6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 Hillaert" userId="7e6aa684-91a9-4a6b-ae3f-314ca8ecc95f" providerId="ADAL" clId="{DBE4B49F-8ADD-4869-BBE8-1E5ECE54AD05}"/>
    <pc:docChg chg="undo custSel addSld delSld modSld sldOrd modSection">
      <pc:chgData name="Steven Hillaert" userId="7e6aa684-91a9-4a6b-ae3f-314ca8ecc95f" providerId="ADAL" clId="{DBE4B49F-8ADD-4869-BBE8-1E5ECE54AD05}" dt="2025-11-27T12:59:45.818" v="8590" actId="692"/>
      <pc:docMkLst>
        <pc:docMk/>
      </pc:docMkLst>
      <pc:sldChg chg="setBg">
        <pc:chgData name="Steven Hillaert" userId="7e6aa684-91a9-4a6b-ae3f-314ca8ecc95f" providerId="ADAL" clId="{DBE4B49F-8ADD-4869-BBE8-1E5ECE54AD05}" dt="2025-11-25T21:00:57.891" v="8123"/>
        <pc:sldMkLst>
          <pc:docMk/>
          <pc:sldMk cId="1996744701" sldId="256"/>
        </pc:sldMkLst>
      </pc:sldChg>
      <pc:sldChg chg="addSp delSp modSp mod setBg modClrScheme chgLayout">
        <pc:chgData name="Steven Hillaert" userId="7e6aa684-91a9-4a6b-ae3f-314ca8ecc95f" providerId="ADAL" clId="{DBE4B49F-8ADD-4869-BBE8-1E5ECE54AD05}" dt="2025-11-16T15:54:31.904" v="759" actId="26606"/>
        <pc:sldMkLst>
          <pc:docMk/>
          <pc:sldMk cId="3723802816" sldId="257"/>
        </pc:sldMkLst>
        <pc:picChg chg="ord">
          <ac:chgData name="Steven Hillaert" userId="7e6aa684-91a9-4a6b-ae3f-314ca8ecc95f" providerId="ADAL" clId="{DBE4B49F-8ADD-4869-BBE8-1E5ECE54AD05}" dt="2025-11-16T15:54:31.904" v="759" actId="26606"/>
          <ac:picMkLst>
            <pc:docMk/>
            <pc:sldMk cId="3723802816" sldId="257"/>
            <ac:picMk id="4" creationId="{289C3FA9-3AAF-4DA6-6687-167CBF9B6DAB}"/>
          </ac:picMkLst>
        </pc:picChg>
        <pc:picChg chg="add mod">
          <ac:chgData name="Steven Hillaert" userId="7e6aa684-91a9-4a6b-ae3f-314ca8ecc95f" providerId="ADAL" clId="{DBE4B49F-8ADD-4869-BBE8-1E5ECE54AD05}" dt="2025-11-16T15:54:31.904" v="759" actId="26606"/>
          <ac:picMkLst>
            <pc:docMk/>
            <pc:sldMk cId="3723802816" sldId="257"/>
            <ac:picMk id="19" creationId="{866A8021-D008-A875-3258-354D863011D8}"/>
          </ac:picMkLst>
        </pc:picChg>
      </pc:sldChg>
      <pc:sldChg chg="addSp delSp modSp add mod">
        <pc:chgData name="Steven Hillaert" userId="7e6aa684-91a9-4a6b-ae3f-314ca8ecc95f" providerId="ADAL" clId="{DBE4B49F-8ADD-4869-BBE8-1E5ECE54AD05}" dt="2025-11-23T13:13:07.272" v="2873" actId="20577"/>
        <pc:sldMkLst>
          <pc:docMk/>
          <pc:sldMk cId="1334787400" sldId="258"/>
        </pc:sldMkLst>
        <pc:spChg chg="add mod">
          <ac:chgData name="Steven Hillaert" userId="7e6aa684-91a9-4a6b-ae3f-314ca8ecc95f" providerId="ADAL" clId="{DBE4B49F-8ADD-4869-BBE8-1E5ECE54AD05}" dt="2025-11-23T13:13:07.272" v="2873" actId="20577"/>
          <ac:spMkLst>
            <pc:docMk/>
            <pc:sldMk cId="1334787400" sldId="258"/>
            <ac:spMk id="3" creationId="{81F0E08D-CE06-D232-51E1-5BD81162E4F5}"/>
          </ac:spMkLst>
        </pc:spChg>
        <pc:spChg chg="mod">
          <ac:chgData name="Steven Hillaert" userId="7e6aa684-91a9-4a6b-ae3f-314ca8ecc95f" providerId="ADAL" clId="{DBE4B49F-8ADD-4869-BBE8-1E5ECE54AD05}" dt="2025-11-16T14:33:13.656" v="72" actId="403"/>
          <ac:spMkLst>
            <pc:docMk/>
            <pc:sldMk cId="1334787400" sldId="258"/>
            <ac:spMk id="14" creationId="{54826405-7279-1207-2A1B-2AE192669367}"/>
          </ac:spMkLst>
        </pc:spChg>
      </pc:sldChg>
      <pc:sldChg chg="modSp add mod ord modNotesTx">
        <pc:chgData name="Steven Hillaert" userId="7e6aa684-91a9-4a6b-ae3f-314ca8ecc95f" providerId="ADAL" clId="{DBE4B49F-8ADD-4869-BBE8-1E5ECE54AD05}" dt="2025-11-27T10:40:03.538" v="8555"/>
        <pc:sldMkLst>
          <pc:docMk/>
          <pc:sldMk cId="3164528654" sldId="259"/>
        </pc:sldMkLst>
        <pc:spChg chg="mod">
          <ac:chgData name="Steven Hillaert" userId="7e6aa684-91a9-4a6b-ae3f-314ca8ecc95f" providerId="ADAL" clId="{DBE4B49F-8ADD-4869-BBE8-1E5ECE54AD05}" dt="2025-11-25T20:46:02.378" v="8000" actId="20577"/>
          <ac:spMkLst>
            <pc:docMk/>
            <pc:sldMk cId="3164528654" sldId="259"/>
            <ac:spMk id="3" creationId="{042BC18A-7B6A-9276-6831-4C320C06DA63}"/>
          </ac:spMkLst>
        </pc:spChg>
        <pc:spChg chg="mod">
          <ac:chgData name="Steven Hillaert" userId="7e6aa684-91a9-4a6b-ae3f-314ca8ecc95f" providerId="ADAL" clId="{DBE4B49F-8ADD-4869-BBE8-1E5ECE54AD05}" dt="2025-11-16T15:25:02.225" v="179" actId="20577"/>
          <ac:spMkLst>
            <pc:docMk/>
            <pc:sldMk cId="3164528654" sldId="259"/>
            <ac:spMk id="14" creationId="{7785DB50-0BD5-471A-D711-9888334F0273}"/>
          </ac:spMkLst>
        </pc:spChg>
      </pc:sldChg>
      <pc:sldChg chg="addSp modSp add del mod modAnim">
        <pc:chgData name="Steven Hillaert" userId="7e6aa684-91a9-4a6b-ae3f-314ca8ecc95f" providerId="ADAL" clId="{DBE4B49F-8ADD-4869-BBE8-1E5ECE54AD05}" dt="2025-11-23T13:48:05.377" v="3251" actId="47"/>
        <pc:sldMkLst>
          <pc:docMk/>
          <pc:sldMk cId="1465611979" sldId="260"/>
        </pc:sldMkLst>
        <pc:spChg chg="mod">
          <ac:chgData name="Steven Hillaert" userId="7e6aa684-91a9-4a6b-ae3f-314ca8ecc95f" providerId="ADAL" clId="{DBE4B49F-8ADD-4869-BBE8-1E5ECE54AD05}" dt="2025-11-17T23:01:23.164" v="2855" actId="14100"/>
          <ac:spMkLst>
            <pc:docMk/>
            <pc:sldMk cId="1465611979" sldId="260"/>
            <ac:spMk id="3" creationId="{2BC1156F-5D0C-63CC-96EB-59CAE94233A1}"/>
          </ac:spMkLst>
        </pc:spChg>
        <pc:spChg chg="mod">
          <ac:chgData name="Steven Hillaert" userId="7e6aa684-91a9-4a6b-ae3f-314ca8ecc95f" providerId="ADAL" clId="{DBE4B49F-8ADD-4869-BBE8-1E5ECE54AD05}" dt="2025-11-17T22:51:52.699" v="2549" actId="20577"/>
          <ac:spMkLst>
            <pc:docMk/>
            <pc:sldMk cId="1465611979" sldId="260"/>
            <ac:spMk id="14" creationId="{C370CB88-EE9B-6651-D167-F487E0DF3A73}"/>
          </ac:spMkLst>
        </pc:spChg>
        <pc:picChg chg="add mod">
          <ac:chgData name="Steven Hillaert" userId="7e6aa684-91a9-4a6b-ae3f-314ca8ecc95f" providerId="ADAL" clId="{DBE4B49F-8ADD-4869-BBE8-1E5ECE54AD05}" dt="2025-11-17T23:01:11.243" v="2854" actId="14100"/>
          <ac:picMkLst>
            <pc:docMk/>
            <pc:sldMk cId="1465611979" sldId="260"/>
            <ac:picMk id="1026" creationId="{F57D05F7-0196-8419-0F22-B960E5265EC6}"/>
          </ac:picMkLst>
        </pc:picChg>
      </pc:sldChg>
      <pc:sldChg chg="modSp add mod ord">
        <pc:chgData name="Steven Hillaert" userId="7e6aa684-91a9-4a6b-ae3f-314ca8ecc95f" providerId="ADAL" clId="{DBE4B49F-8ADD-4869-BBE8-1E5ECE54AD05}" dt="2025-11-26T21:07:31.020" v="8150" actId="20577"/>
        <pc:sldMkLst>
          <pc:docMk/>
          <pc:sldMk cId="2111901960" sldId="261"/>
        </pc:sldMkLst>
        <pc:spChg chg="mod">
          <ac:chgData name="Steven Hillaert" userId="7e6aa684-91a9-4a6b-ae3f-314ca8ecc95f" providerId="ADAL" clId="{DBE4B49F-8ADD-4869-BBE8-1E5ECE54AD05}" dt="2025-11-26T21:07:31.020" v="8150" actId="20577"/>
          <ac:spMkLst>
            <pc:docMk/>
            <pc:sldMk cId="2111901960" sldId="261"/>
            <ac:spMk id="3" creationId="{458B7B28-48AC-3499-E7E8-3BB11AC5A1AF}"/>
          </ac:spMkLst>
        </pc:spChg>
        <pc:spChg chg="mod">
          <ac:chgData name="Steven Hillaert" userId="7e6aa684-91a9-4a6b-ae3f-314ca8ecc95f" providerId="ADAL" clId="{DBE4B49F-8ADD-4869-BBE8-1E5ECE54AD05}" dt="2025-11-16T15:59:56.418" v="768" actId="20577"/>
          <ac:spMkLst>
            <pc:docMk/>
            <pc:sldMk cId="2111901960" sldId="261"/>
            <ac:spMk id="14" creationId="{69412739-6AF8-C1A2-01B8-B69CDE7AAC90}"/>
          </ac:spMkLst>
        </pc:spChg>
      </pc:sldChg>
      <pc:sldChg chg="modSp add mod modNotesTx">
        <pc:chgData name="Steven Hillaert" userId="7e6aa684-91a9-4a6b-ae3f-314ca8ecc95f" providerId="ADAL" clId="{DBE4B49F-8ADD-4869-BBE8-1E5ECE54AD05}" dt="2025-11-25T20:57:06.969" v="8121" actId="20577"/>
        <pc:sldMkLst>
          <pc:docMk/>
          <pc:sldMk cId="3556922294" sldId="262"/>
        </pc:sldMkLst>
        <pc:spChg chg="mod">
          <ac:chgData name="Steven Hillaert" userId="7e6aa684-91a9-4a6b-ae3f-314ca8ecc95f" providerId="ADAL" clId="{DBE4B49F-8ADD-4869-BBE8-1E5ECE54AD05}" dt="2025-11-25T20:56:29.872" v="8074" actId="20577"/>
          <ac:spMkLst>
            <pc:docMk/>
            <pc:sldMk cId="3556922294" sldId="262"/>
            <ac:spMk id="3" creationId="{FC89F17F-CABD-4D55-46D1-DD4ECC09BCA6}"/>
          </ac:spMkLst>
        </pc:spChg>
        <pc:spChg chg="mod">
          <ac:chgData name="Steven Hillaert" userId="7e6aa684-91a9-4a6b-ae3f-314ca8ecc95f" providerId="ADAL" clId="{DBE4B49F-8ADD-4869-BBE8-1E5ECE54AD05}" dt="2025-11-16T15:32:24.980" v="406" actId="20577"/>
          <ac:spMkLst>
            <pc:docMk/>
            <pc:sldMk cId="3556922294" sldId="262"/>
            <ac:spMk id="14" creationId="{D686F115-8F0F-EC03-3B61-6BE1942D4C6C}"/>
          </ac:spMkLst>
        </pc:spChg>
      </pc:sldChg>
      <pc:sldChg chg="addSp delSp modSp add mod modAnim modNotesTx">
        <pc:chgData name="Steven Hillaert" userId="7e6aa684-91a9-4a6b-ae3f-314ca8ecc95f" providerId="ADAL" clId="{DBE4B49F-8ADD-4869-BBE8-1E5ECE54AD05}" dt="2025-11-26T22:54:23.317" v="8553" actId="20577"/>
        <pc:sldMkLst>
          <pc:docMk/>
          <pc:sldMk cId="4278668220" sldId="263"/>
        </pc:sldMkLst>
        <pc:spChg chg="add mod">
          <ac:chgData name="Steven Hillaert" userId="7e6aa684-91a9-4a6b-ae3f-314ca8ecc95f" providerId="ADAL" clId="{DBE4B49F-8ADD-4869-BBE8-1E5ECE54AD05}" dt="2025-11-23T14:06:39.045" v="3709" actId="20577"/>
          <ac:spMkLst>
            <pc:docMk/>
            <pc:sldMk cId="4278668220" sldId="263"/>
            <ac:spMk id="2" creationId="{0DCE83A0-941F-7BF8-5AD6-85FF75F90A69}"/>
          </ac:spMkLst>
        </pc:spChg>
        <pc:spChg chg="add mod">
          <ac:chgData name="Steven Hillaert" userId="7e6aa684-91a9-4a6b-ae3f-314ca8ecc95f" providerId="ADAL" clId="{DBE4B49F-8ADD-4869-BBE8-1E5ECE54AD05}" dt="2025-11-17T22:15:42.123" v="1933" actId="20577"/>
          <ac:spMkLst>
            <pc:docMk/>
            <pc:sldMk cId="4278668220" sldId="263"/>
            <ac:spMk id="5" creationId="{C65132CD-82BD-AB24-4A80-EA0DFB5FBAFE}"/>
          </ac:spMkLst>
        </pc:spChg>
        <pc:spChg chg="add mod">
          <ac:chgData name="Steven Hillaert" userId="7e6aa684-91a9-4a6b-ae3f-314ca8ecc95f" providerId="ADAL" clId="{DBE4B49F-8ADD-4869-BBE8-1E5ECE54AD05}" dt="2025-11-23T14:06:48.576" v="3731" actId="20577"/>
          <ac:spMkLst>
            <pc:docMk/>
            <pc:sldMk cId="4278668220" sldId="263"/>
            <ac:spMk id="6" creationId="{41DD3D2C-2F5F-357F-E183-5C89B167FE63}"/>
          </ac:spMkLst>
        </pc:spChg>
        <pc:spChg chg="add mod">
          <ac:chgData name="Steven Hillaert" userId="7e6aa684-91a9-4a6b-ae3f-314ca8ecc95f" providerId="ADAL" clId="{DBE4B49F-8ADD-4869-BBE8-1E5ECE54AD05}" dt="2025-11-16T16:14:19.903" v="1104" actId="1036"/>
          <ac:spMkLst>
            <pc:docMk/>
            <pc:sldMk cId="4278668220" sldId="263"/>
            <ac:spMk id="7" creationId="{61C4332F-D36C-E69E-0D7F-26A1D3B79E2C}"/>
          </ac:spMkLst>
        </pc:spChg>
        <pc:spChg chg="add mod">
          <ac:chgData name="Steven Hillaert" userId="7e6aa684-91a9-4a6b-ae3f-314ca8ecc95f" providerId="ADAL" clId="{DBE4B49F-8ADD-4869-BBE8-1E5ECE54AD05}" dt="2025-11-17T22:12:11.173" v="1700" actId="1035"/>
          <ac:spMkLst>
            <pc:docMk/>
            <pc:sldMk cId="4278668220" sldId="263"/>
            <ac:spMk id="8" creationId="{E42E2D0C-A7CA-C014-9446-7C584F258203}"/>
          </ac:spMkLst>
        </pc:spChg>
        <pc:spChg chg="add del mod">
          <ac:chgData name="Steven Hillaert" userId="7e6aa684-91a9-4a6b-ae3f-314ca8ecc95f" providerId="ADAL" clId="{DBE4B49F-8ADD-4869-BBE8-1E5ECE54AD05}" dt="2025-11-17T22:12:39.667" v="1838" actId="1036"/>
          <ac:spMkLst>
            <pc:docMk/>
            <pc:sldMk cId="4278668220" sldId="263"/>
            <ac:spMk id="9" creationId="{494A2CA2-23DA-8D95-870D-45FBD20AA73D}"/>
          </ac:spMkLst>
        </pc:spChg>
        <pc:spChg chg="add mod">
          <ac:chgData name="Steven Hillaert" userId="7e6aa684-91a9-4a6b-ae3f-314ca8ecc95f" providerId="ADAL" clId="{DBE4B49F-8ADD-4869-BBE8-1E5ECE54AD05}" dt="2025-11-23T13:42:47.243" v="3207" actId="403"/>
          <ac:spMkLst>
            <pc:docMk/>
            <pc:sldMk cId="4278668220" sldId="263"/>
            <ac:spMk id="12" creationId="{928D3457-4142-A26C-A842-992683916F2F}"/>
          </ac:spMkLst>
        </pc:spChg>
        <pc:spChg chg="add mod">
          <ac:chgData name="Steven Hillaert" userId="7e6aa684-91a9-4a6b-ae3f-314ca8ecc95f" providerId="ADAL" clId="{DBE4B49F-8ADD-4869-BBE8-1E5ECE54AD05}" dt="2025-11-23T13:42:47.243" v="3207" actId="403"/>
          <ac:spMkLst>
            <pc:docMk/>
            <pc:sldMk cId="4278668220" sldId="263"/>
            <ac:spMk id="13" creationId="{F40F752F-4D4C-AB15-9C5D-1E9E78798009}"/>
          </ac:spMkLst>
        </pc:spChg>
        <pc:spChg chg="mod">
          <ac:chgData name="Steven Hillaert" userId="7e6aa684-91a9-4a6b-ae3f-314ca8ecc95f" providerId="ADAL" clId="{DBE4B49F-8ADD-4869-BBE8-1E5ECE54AD05}" dt="2025-11-17T22:03:16.253" v="1600" actId="20577"/>
          <ac:spMkLst>
            <pc:docMk/>
            <pc:sldMk cId="4278668220" sldId="263"/>
            <ac:spMk id="14" creationId="{29213F9F-3F07-D2EE-FCC1-08FF51607C48}"/>
          </ac:spMkLst>
        </pc:spChg>
        <pc:spChg chg="add mod">
          <ac:chgData name="Steven Hillaert" userId="7e6aa684-91a9-4a6b-ae3f-314ca8ecc95f" providerId="ADAL" clId="{DBE4B49F-8ADD-4869-BBE8-1E5ECE54AD05}" dt="2025-11-23T13:42:47.243" v="3207" actId="403"/>
          <ac:spMkLst>
            <pc:docMk/>
            <pc:sldMk cId="4278668220" sldId="263"/>
            <ac:spMk id="15" creationId="{A87D5D07-CE05-46AF-5781-90A001045E1F}"/>
          </ac:spMkLst>
        </pc:spChg>
        <pc:spChg chg="add mod">
          <ac:chgData name="Steven Hillaert" userId="7e6aa684-91a9-4a6b-ae3f-314ca8ecc95f" providerId="ADAL" clId="{DBE4B49F-8ADD-4869-BBE8-1E5ECE54AD05}" dt="2025-11-23T13:42:47.243" v="3207" actId="403"/>
          <ac:spMkLst>
            <pc:docMk/>
            <pc:sldMk cId="4278668220" sldId="263"/>
            <ac:spMk id="16" creationId="{0DD555E3-72C1-C935-6521-291F37E2C4BB}"/>
          </ac:spMkLst>
        </pc:spChg>
        <pc:spChg chg="add mod">
          <ac:chgData name="Steven Hillaert" userId="7e6aa684-91a9-4a6b-ae3f-314ca8ecc95f" providerId="ADAL" clId="{DBE4B49F-8ADD-4869-BBE8-1E5ECE54AD05}" dt="2025-11-17T22:16:03.594" v="1947" actId="6549"/>
          <ac:spMkLst>
            <pc:docMk/>
            <pc:sldMk cId="4278668220" sldId="263"/>
            <ac:spMk id="17" creationId="{80CADEC3-DBD3-CB15-0401-F105908A1CB5}"/>
          </ac:spMkLst>
        </pc:spChg>
        <pc:spChg chg="add mod">
          <ac:chgData name="Steven Hillaert" userId="7e6aa684-91a9-4a6b-ae3f-314ca8ecc95f" providerId="ADAL" clId="{DBE4B49F-8ADD-4869-BBE8-1E5ECE54AD05}" dt="2025-11-17T22:16:31.542" v="1983" actId="6549"/>
          <ac:spMkLst>
            <pc:docMk/>
            <pc:sldMk cId="4278668220" sldId="263"/>
            <ac:spMk id="18" creationId="{19711032-874B-3BDD-C068-458F056F3D0E}"/>
          </ac:spMkLst>
        </pc:spChg>
        <pc:spChg chg="add mod">
          <ac:chgData name="Steven Hillaert" userId="7e6aa684-91a9-4a6b-ae3f-314ca8ecc95f" providerId="ADAL" clId="{DBE4B49F-8ADD-4869-BBE8-1E5ECE54AD05}" dt="2025-11-17T22:20:07.553" v="2013" actId="14100"/>
          <ac:spMkLst>
            <pc:docMk/>
            <pc:sldMk cId="4278668220" sldId="263"/>
            <ac:spMk id="19" creationId="{2CCE51C0-81BD-D62E-8AD7-112379308732}"/>
          </ac:spMkLst>
        </pc:spChg>
        <pc:spChg chg="add mod">
          <ac:chgData name="Steven Hillaert" userId="7e6aa684-91a9-4a6b-ae3f-314ca8ecc95f" providerId="ADAL" clId="{DBE4B49F-8ADD-4869-BBE8-1E5ECE54AD05}" dt="2025-11-16T16:27:57.458" v="1337" actId="1035"/>
          <ac:spMkLst>
            <pc:docMk/>
            <pc:sldMk cId="4278668220" sldId="263"/>
            <ac:spMk id="20" creationId="{F9AD43F1-921F-E631-A6BB-2549F180F6C8}"/>
          </ac:spMkLst>
        </pc:spChg>
        <pc:spChg chg="add mod">
          <ac:chgData name="Steven Hillaert" userId="7e6aa684-91a9-4a6b-ae3f-314ca8ecc95f" providerId="ADAL" clId="{DBE4B49F-8ADD-4869-BBE8-1E5ECE54AD05}" dt="2025-11-16T17:07:54.149" v="1470" actId="1036"/>
          <ac:spMkLst>
            <pc:docMk/>
            <pc:sldMk cId="4278668220" sldId="263"/>
            <ac:spMk id="21" creationId="{C3848F0E-4B98-3C6C-AE62-257368216C49}"/>
          </ac:spMkLst>
        </pc:spChg>
        <pc:spChg chg="add mod ord">
          <ac:chgData name="Steven Hillaert" userId="7e6aa684-91a9-4a6b-ae3f-314ca8ecc95f" providerId="ADAL" clId="{DBE4B49F-8ADD-4869-BBE8-1E5ECE54AD05}" dt="2025-11-23T13:43:29.264" v="3210" actId="1076"/>
          <ac:spMkLst>
            <pc:docMk/>
            <pc:sldMk cId="4278668220" sldId="263"/>
            <ac:spMk id="22" creationId="{33896B1A-F718-C5D3-C102-189B57AA4419}"/>
          </ac:spMkLst>
        </pc:spChg>
        <pc:spChg chg="add mod ord">
          <ac:chgData name="Steven Hillaert" userId="7e6aa684-91a9-4a6b-ae3f-314ca8ecc95f" providerId="ADAL" clId="{DBE4B49F-8ADD-4869-BBE8-1E5ECE54AD05}" dt="2025-11-17T22:11:31.472" v="1656" actId="6549"/>
          <ac:spMkLst>
            <pc:docMk/>
            <pc:sldMk cId="4278668220" sldId="263"/>
            <ac:spMk id="25" creationId="{09F51ED3-77EE-9F3A-389E-601BD8FD51AD}"/>
          </ac:spMkLst>
        </pc:spChg>
        <pc:spChg chg="add mod">
          <ac:chgData name="Steven Hillaert" userId="7e6aa684-91a9-4a6b-ae3f-314ca8ecc95f" providerId="ADAL" clId="{DBE4B49F-8ADD-4869-BBE8-1E5ECE54AD05}" dt="2025-11-17T22:15:54.698" v="1940" actId="6549"/>
          <ac:spMkLst>
            <pc:docMk/>
            <pc:sldMk cId="4278668220" sldId="263"/>
            <ac:spMk id="26" creationId="{7740022B-2D65-433B-6183-0725B641838F}"/>
          </ac:spMkLst>
        </pc:spChg>
        <pc:spChg chg="add mod">
          <ac:chgData name="Steven Hillaert" userId="7e6aa684-91a9-4a6b-ae3f-314ca8ecc95f" providerId="ADAL" clId="{DBE4B49F-8ADD-4869-BBE8-1E5ECE54AD05}" dt="2025-11-16T17:26:21.447" v="1567" actId="20577"/>
          <ac:spMkLst>
            <pc:docMk/>
            <pc:sldMk cId="4278668220" sldId="263"/>
            <ac:spMk id="27" creationId="{1DA3BB09-94DF-9327-FB26-CC765A4D6E7C}"/>
          </ac:spMkLst>
        </pc:spChg>
        <pc:cxnChg chg="add mod">
          <ac:chgData name="Steven Hillaert" userId="7e6aa684-91a9-4a6b-ae3f-314ca8ecc95f" providerId="ADAL" clId="{DBE4B49F-8ADD-4869-BBE8-1E5ECE54AD05}" dt="2025-11-16T16:14:19.903" v="1104" actId="1036"/>
          <ac:cxnSpMkLst>
            <pc:docMk/>
            <pc:sldMk cId="4278668220" sldId="263"/>
            <ac:cxnSpMk id="11" creationId="{9AA88688-F8CA-3AE5-CD12-8CE4D3B615AA}"/>
          </ac:cxnSpMkLst>
        </pc:cxnChg>
        <pc:cxnChg chg="add mod">
          <ac:chgData name="Steven Hillaert" userId="7e6aa684-91a9-4a6b-ae3f-314ca8ecc95f" providerId="ADAL" clId="{DBE4B49F-8ADD-4869-BBE8-1E5ECE54AD05}" dt="2025-11-17T22:20:07.553" v="2013" actId="14100"/>
          <ac:cxnSpMkLst>
            <pc:docMk/>
            <pc:sldMk cId="4278668220" sldId="263"/>
            <ac:cxnSpMk id="29" creationId="{721F9158-E11D-42C8-FD97-877CC0F47779}"/>
          </ac:cxnSpMkLst>
        </pc:cxnChg>
        <pc:cxnChg chg="add mod">
          <ac:chgData name="Steven Hillaert" userId="7e6aa684-91a9-4a6b-ae3f-314ca8ecc95f" providerId="ADAL" clId="{DBE4B49F-8ADD-4869-BBE8-1E5ECE54AD05}" dt="2025-11-17T22:20:07.553" v="2013" actId="14100"/>
          <ac:cxnSpMkLst>
            <pc:docMk/>
            <pc:sldMk cId="4278668220" sldId="263"/>
            <ac:cxnSpMk id="31" creationId="{333198F2-1565-3DDE-401C-D46B1A1B3D5D}"/>
          </ac:cxnSpMkLst>
        </pc:cxnChg>
      </pc:sldChg>
      <pc:sldChg chg="modSp add mod ord">
        <pc:chgData name="Steven Hillaert" userId="7e6aa684-91a9-4a6b-ae3f-314ca8ecc95f" providerId="ADAL" clId="{DBE4B49F-8ADD-4869-BBE8-1E5ECE54AD05}" dt="2025-11-23T13:20:12.563" v="3005"/>
        <pc:sldMkLst>
          <pc:docMk/>
          <pc:sldMk cId="1779510176" sldId="264"/>
        </pc:sldMkLst>
        <pc:spChg chg="mod">
          <ac:chgData name="Steven Hillaert" userId="7e6aa684-91a9-4a6b-ae3f-314ca8ecc95f" providerId="ADAL" clId="{DBE4B49F-8ADD-4869-BBE8-1E5ECE54AD05}" dt="2025-11-16T15:31:06.025" v="385" actId="20577"/>
          <ac:spMkLst>
            <pc:docMk/>
            <pc:sldMk cId="1779510176" sldId="264"/>
            <ac:spMk id="3" creationId="{9018ECD3-C294-69C1-F462-8AAFDBF51C76}"/>
          </ac:spMkLst>
        </pc:spChg>
        <pc:spChg chg="mod">
          <ac:chgData name="Steven Hillaert" userId="7e6aa684-91a9-4a6b-ae3f-314ca8ecc95f" providerId="ADAL" clId="{DBE4B49F-8ADD-4869-BBE8-1E5ECE54AD05}" dt="2025-11-16T15:26:40.740" v="270" actId="20577"/>
          <ac:spMkLst>
            <pc:docMk/>
            <pc:sldMk cId="1779510176" sldId="264"/>
            <ac:spMk id="14" creationId="{21E5E8A9-EEB0-110D-910C-4EBB6FA5F79A}"/>
          </ac:spMkLst>
        </pc:spChg>
      </pc:sldChg>
      <pc:sldChg chg="addSp delSp modSp add mod modAnim modNotesTx">
        <pc:chgData name="Steven Hillaert" userId="7e6aa684-91a9-4a6b-ae3f-314ca8ecc95f" providerId="ADAL" clId="{DBE4B49F-8ADD-4869-BBE8-1E5ECE54AD05}" dt="2025-11-26T22:53:25.922" v="8427" actId="20577"/>
        <pc:sldMkLst>
          <pc:docMk/>
          <pc:sldMk cId="639988573" sldId="265"/>
        </pc:sldMkLst>
        <pc:spChg chg="mod">
          <ac:chgData name="Steven Hillaert" userId="7e6aa684-91a9-4a6b-ae3f-314ca8ecc95f" providerId="ADAL" clId="{DBE4B49F-8ADD-4869-BBE8-1E5ECE54AD05}" dt="2025-11-23T14:07:03.560" v="3737" actId="6549"/>
          <ac:spMkLst>
            <pc:docMk/>
            <pc:sldMk cId="639988573" sldId="265"/>
            <ac:spMk id="2" creationId="{9A48E3FE-8F6F-B9AA-6401-ED91F6900279}"/>
          </ac:spMkLst>
        </pc:spChg>
        <pc:spChg chg="mod">
          <ac:chgData name="Steven Hillaert" userId="7e6aa684-91a9-4a6b-ae3f-314ca8ecc95f" providerId="ADAL" clId="{DBE4B49F-8ADD-4869-BBE8-1E5ECE54AD05}" dt="2025-11-17T22:16:15.699" v="1962" actId="6549"/>
          <ac:spMkLst>
            <pc:docMk/>
            <pc:sldMk cId="639988573" sldId="265"/>
            <ac:spMk id="5" creationId="{F2675BA6-D63E-6725-D5E9-DAFBC80123E5}"/>
          </ac:spMkLst>
        </pc:spChg>
        <pc:spChg chg="mod">
          <ac:chgData name="Steven Hillaert" userId="7e6aa684-91a9-4a6b-ae3f-314ca8ecc95f" providerId="ADAL" clId="{DBE4B49F-8ADD-4869-BBE8-1E5ECE54AD05}" dt="2025-11-23T14:07:11.992" v="3747" actId="20577"/>
          <ac:spMkLst>
            <pc:docMk/>
            <pc:sldMk cId="639988573" sldId="265"/>
            <ac:spMk id="6" creationId="{28823CEC-A486-C21C-AFAA-F0568005BFAA}"/>
          </ac:spMkLst>
        </pc:spChg>
        <pc:spChg chg="add mod">
          <ac:chgData name="Steven Hillaert" userId="7e6aa684-91a9-4a6b-ae3f-314ca8ecc95f" providerId="ADAL" clId="{DBE4B49F-8ADD-4869-BBE8-1E5ECE54AD05}" dt="2025-11-23T13:50:18.750" v="3264"/>
          <ac:spMkLst>
            <pc:docMk/>
            <pc:sldMk cId="639988573" sldId="265"/>
            <ac:spMk id="9" creationId="{3F31F12D-390A-7D90-77F8-E6AB86F1BCAD}"/>
          </ac:spMkLst>
        </pc:spChg>
        <pc:spChg chg="add mod">
          <ac:chgData name="Steven Hillaert" userId="7e6aa684-91a9-4a6b-ae3f-314ca8ecc95f" providerId="ADAL" clId="{DBE4B49F-8ADD-4869-BBE8-1E5ECE54AD05}" dt="2025-11-17T22:13:26.382" v="1855" actId="1076"/>
          <ac:spMkLst>
            <pc:docMk/>
            <pc:sldMk cId="639988573" sldId="265"/>
            <ac:spMk id="10" creationId="{C859E93D-8A0A-DB7A-A063-47CAE7021440}"/>
          </ac:spMkLst>
        </pc:spChg>
        <pc:spChg chg="mod">
          <ac:chgData name="Steven Hillaert" userId="7e6aa684-91a9-4a6b-ae3f-314ca8ecc95f" providerId="ADAL" clId="{DBE4B49F-8ADD-4869-BBE8-1E5ECE54AD05}" dt="2025-11-17T22:10:28.819" v="1651" actId="20577"/>
          <ac:spMkLst>
            <pc:docMk/>
            <pc:sldMk cId="639988573" sldId="265"/>
            <ac:spMk id="14" creationId="{1286B082-AAEB-D826-B7A4-B2465C6989A2}"/>
          </ac:spMkLst>
        </pc:spChg>
        <pc:spChg chg="mod">
          <ac:chgData name="Steven Hillaert" userId="7e6aa684-91a9-4a6b-ae3f-314ca8ecc95f" providerId="ADAL" clId="{DBE4B49F-8ADD-4869-BBE8-1E5ECE54AD05}" dt="2025-11-17T22:16:25.283" v="1976" actId="6549"/>
          <ac:spMkLst>
            <pc:docMk/>
            <pc:sldMk cId="639988573" sldId="265"/>
            <ac:spMk id="17" creationId="{759C3B27-5DA0-A8DF-78B5-348D9E2B4771}"/>
          </ac:spMkLst>
        </pc:spChg>
        <pc:spChg chg="mod">
          <ac:chgData name="Steven Hillaert" userId="7e6aa684-91a9-4a6b-ae3f-314ca8ecc95f" providerId="ADAL" clId="{DBE4B49F-8ADD-4869-BBE8-1E5ECE54AD05}" dt="2025-11-17T22:16:48.578" v="1997" actId="6549"/>
          <ac:spMkLst>
            <pc:docMk/>
            <pc:sldMk cId="639988573" sldId="265"/>
            <ac:spMk id="18" creationId="{EC079DF6-EF37-9477-BB67-8C93EBA5DF03}"/>
          </ac:spMkLst>
        </pc:spChg>
        <pc:spChg chg="mod">
          <ac:chgData name="Steven Hillaert" userId="7e6aa684-91a9-4a6b-ae3f-314ca8ecc95f" providerId="ADAL" clId="{DBE4B49F-8ADD-4869-BBE8-1E5ECE54AD05}" dt="2025-11-17T22:19:46.692" v="2011" actId="14100"/>
          <ac:spMkLst>
            <pc:docMk/>
            <pc:sldMk cId="639988573" sldId="265"/>
            <ac:spMk id="19" creationId="{E175015A-BA23-D121-E526-DD7CEAD1576D}"/>
          </ac:spMkLst>
        </pc:spChg>
        <pc:spChg chg="add mod">
          <ac:chgData name="Steven Hillaert" userId="7e6aa684-91a9-4a6b-ae3f-314ca8ecc95f" providerId="ADAL" clId="{DBE4B49F-8ADD-4869-BBE8-1E5ECE54AD05}" dt="2025-11-23T13:51:04.733" v="3267" actId="1076"/>
          <ac:spMkLst>
            <pc:docMk/>
            <pc:sldMk cId="639988573" sldId="265"/>
            <ac:spMk id="23" creationId="{A5EC576D-63DA-0008-F4AF-E25075F38C9E}"/>
          </ac:spMkLst>
        </pc:spChg>
        <pc:spChg chg="add mod">
          <ac:chgData name="Steven Hillaert" userId="7e6aa684-91a9-4a6b-ae3f-314ca8ecc95f" providerId="ADAL" clId="{DBE4B49F-8ADD-4869-BBE8-1E5ECE54AD05}" dt="2025-11-17T22:12:51.526" v="1839"/>
          <ac:spMkLst>
            <pc:docMk/>
            <pc:sldMk cId="639988573" sldId="265"/>
            <ac:spMk id="24" creationId="{D60601F9-2348-7ABB-FB07-69ABD8C677FE}"/>
          </ac:spMkLst>
        </pc:spChg>
        <pc:spChg chg="mod">
          <ac:chgData name="Steven Hillaert" userId="7e6aa684-91a9-4a6b-ae3f-314ca8ecc95f" providerId="ADAL" clId="{DBE4B49F-8ADD-4869-BBE8-1E5ECE54AD05}" dt="2025-11-17T22:16:21.223" v="1969" actId="6549"/>
          <ac:spMkLst>
            <pc:docMk/>
            <pc:sldMk cId="639988573" sldId="265"/>
            <ac:spMk id="26" creationId="{DCB8BFFD-06FF-32CB-398A-099A8F5144C1}"/>
          </ac:spMkLst>
        </pc:spChg>
        <pc:spChg chg="add mod">
          <ac:chgData name="Steven Hillaert" userId="7e6aa684-91a9-4a6b-ae3f-314ca8ecc95f" providerId="ADAL" clId="{DBE4B49F-8ADD-4869-BBE8-1E5ECE54AD05}" dt="2025-11-17T22:13:01.011" v="1841"/>
          <ac:spMkLst>
            <pc:docMk/>
            <pc:sldMk cId="639988573" sldId="265"/>
            <ac:spMk id="28" creationId="{B6434B53-A42B-1971-1352-655A743350A6}"/>
          </ac:spMkLst>
        </pc:spChg>
        <pc:spChg chg="add mod">
          <ac:chgData name="Steven Hillaert" userId="7e6aa684-91a9-4a6b-ae3f-314ca8ecc95f" providerId="ADAL" clId="{DBE4B49F-8ADD-4869-BBE8-1E5ECE54AD05}" dt="2025-11-17T22:13:42.940" v="1869" actId="20577"/>
          <ac:spMkLst>
            <pc:docMk/>
            <pc:sldMk cId="639988573" sldId="265"/>
            <ac:spMk id="30" creationId="{A504F121-6811-2489-5F3A-FE729A742311}"/>
          </ac:spMkLst>
        </pc:spChg>
        <pc:spChg chg="add mod">
          <ac:chgData name="Steven Hillaert" userId="7e6aa684-91a9-4a6b-ae3f-314ca8ecc95f" providerId="ADAL" clId="{DBE4B49F-8ADD-4869-BBE8-1E5ECE54AD05}" dt="2025-11-17T22:14:41.461" v="1883" actId="20577"/>
          <ac:spMkLst>
            <pc:docMk/>
            <pc:sldMk cId="639988573" sldId="265"/>
            <ac:spMk id="32" creationId="{49EE3FEB-FA86-4CB8-39F8-0F4DC97060C0}"/>
          </ac:spMkLst>
        </pc:spChg>
        <pc:spChg chg="add mod">
          <ac:chgData name="Steven Hillaert" userId="7e6aa684-91a9-4a6b-ae3f-314ca8ecc95f" providerId="ADAL" clId="{DBE4B49F-8ADD-4869-BBE8-1E5ECE54AD05}" dt="2025-11-17T22:14:55.302" v="1898" actId="1035"/>
          <ac:spMkLst>
            <pc:docMk/>
            <pc:sldMk cId="639988573" sldId="265"/>
            <ac:spMk id="33" creationId="{AE793585-5012-7FC8-E618-912277389383}"/>
          </ac:spMkLst>
        </pc:spChg>
        <pc:cxnChg chg="mod">
          <ac:chgData name="Steven Hillaert" userId="7e6aa684-91a9-4a6b-ae3f-314ca8ecc95f" providerId="ADAL" clId="{DBE4B49F-8ADD-4869-BBE8-1E5ECE54AD05}" dt="2025-11-17T21:58:57.299" v="1581" actId="14100"/>
          <ac:cxnSpMkLst>
            <pc:docMk/>
            <pc:sldMk cId="639988573" sldId="265"/>
            <ac:cxnSpMk id="11" creationId="{5077406C-A77B-02C8-7512-8C0786B94198}"/>
          </ac:cxnSpMkLst>
        </pc:cxnChg>
        <pc:cxnChg chg="mod">
          <ac:chgData name="Steven Hillaert" userId="7e6aa684-91a9-4a6b-ae3f-314ca8ecc95f" providerId="ADAL" clId="{DBE4B49F-8ADD-4869-BBE8-1E5ECE54AD05}" dt="2025-11-17T22:19:46.692" v="2011" actId="14100"/>
          <ac:cxnSpMkLst>
            <pc:docMk/>
            <pc:sldMk cId="639988573" sldId="265"/>
            <ac:cxnSpMk id="29" creationId="{3F6E0B71-41DD-232D-946C-6AB7A288C6DF}"/>
          </ac:cxnSpMkLst>
        </pc:cxnChg>
        <pc:cxnChg chg="mod">
          <ac:chgData name="Steven Hillaert" userId="7e6aa684-91a9-4a6b-ae3f-314ca8ecc95f" providerId="ADAL" clId="{DBE4B49F-8ADD-4869-BBE8-1E5ECE54AD05}" dt="2025-11-17T22:19:46.692" v="2011" actId="14100"/>
          <ac:cxnSpMkLst>
            <pc:docMk/>
            <pc:sldMk cId="639988573" sldId="265"/>
            <ac:cxnSpMk id="31" creationId="{F0EA8E5A-9E5A-4822-F60D-D1F51976E260}"/>
          </ac:cxnSpMkLst>
        </pc:cxnChg>
      </pc:sldChg>
      <pc:sldChg chg="addSp delSp modSp add del mod modAnim">
        <pc:chgData name="Steven Hillaert" userId="7e6aa684-91a9-4a6b-ae3f-314ca8ecc95f" providerId="ADAL" clId="{DBE4B49F-8ADD-4869-BBE8-1E5ECE54AD05}" dt="2025-11-27T12:53:39.943" v="8557"/>
        <pc:sldMkLst>
          <pc:docMk/>
          <pc:sldMk cId="3608779113" sldId="266"/>
        </pc:sldMkLst>
        <pc:spChg chg="mod">
          <ac:chgData name="Steven Hillaert" userId="7e6aa684-91a9-4a6b-ae3f-314ca8ecc95f" providerId="ADAL" clId="{DBE4B49F-8ADD-4869-BBE8-1E5ECE54AD05}" dt="2025-11-23T14:07:19.135" v="3753" actId="6549"/>
          <ac:spMkLst>
            <pc:docMk/>
            <pc:sldMk cId="3608779113" sldId="266"/>
            <ac:spMk id="2" creationId="{96BEC1A6-3D97-0647-F481-83A757C2FE60}"/>
          </ac:spMkLst>
        </pc:spChg>
        <pc:spChg chg="add mod">
          <ac:chgData name="Steven Hillaert" userId="7e6aa684-91a9-4a6b-ae3f-314ca8ecc95f" providerId="ADAL" clId="{DBE4B49F-8ADD-4869-BBE8-1E5ECE54AD05}" dt="2025-11-23T18:52:43.199" v="6532" actId="1038"/>
          <ac:spMkLst>
            <pc:docMk/>
            <pc:sldMk cId="3608779113" sldId="266"/>
            <ac:spMk id="3" creationId="{9600061A-A66A-951A-E14D-EFC0F8853D0D}"/>
          </ac:spMkLst>
        </pc:spChg>
        <pc:spChg chg="mod">
          <ac:chgData name="Steven Hillaert" userId="7e6aa684-91a9-4a6b-ae3f-314ca8ecc95f" providerId="ADAL" clId="{DBE4B49F-8ADD-4869-BBE8-1E5ECE54AD05}" dt="2025-11-17T22:24:11.045" v="2038" actId="1076"/>
          <ac:spMkLst>
            <pc:docMk/>
            <pc:sldMk cId="3608779113" sldId="266"/>
            <ac:spMk id="5" creationId="{9DCFEA79-D62C-C248-E713-8C2431E8759E}"/>
          </ac:spMkLst>
        </pc:spChg>
        <pc:spChg chg="mod">
          <ac:chgData name="Steven Hillaert" userId="7e6aa684-91a9-4a6b-ae3f-314ca8ecc95f" providerId="ADAL" clId="{DBE4B49F-8ADD-4869-BBE8-1E5ECE54AD05}" dt="2025-11-23T14:07:30.115" v="3763" actId="20577"/>
          <ac:spMkLst>
            <pc:docMk/>
            <pc:sldMk cId="3608779113" sldId="266"/>
            <ac:spMk id="6" creationId="{175F065D-3847-0C9A-8CDD-9DC08A7A248E}"/>
          </ac:spMkLst>
        </pc:spChg>
        <pc:spChg chg="add mod">
          <ac:chgData name="Steven Hillaert" userId="7e6aa684-91a9-4a6b-ae3f-314ca8ecc95f" providerId="ADAL" clId="{DBE4B49F-8ADD-4869-BBE8-1E5ECE54AD05}" dt="2025-11-23T18:53:12.322" v="6534"/>
          <ac:spMkLst>
            <pc:docMk/>
            <pc:sldMk cId="3608779113" sldId="266"/>
            <ac:spMk id="8" creationId="{C98B088A-A18C-07DB-7DAC-145367524697}"/>
          </ac:spMkLst>
        </pc:spChg>
        <pc:spChg chg="mod">
          <ac:chgData name="Steven Hillaert" userId="7e6aa684-91a9-4a6b-ae3f-314ca8ecc95f" providerId="ADAL" clId="{DBE4B49F-8ADD-4869-BBE8-1E5ECE54AD05}" dt="2025-11-17T22:21:44.783" v="2027" actId="1076"/>
          <ac:spMkLst>
            <pc:docMk/>
            <pc:sldMk cId="3608779113" sldId="266"/>
            <ac:spMk id="10" creationId="{C39BD78D-7684-BD77-7388-0E2FCFB7EB12}"/>
          </ac:spMkLst>
        </pc:spChg>
        <pc:spChg chg="mod">
          <ac:chgData name="Steven Hillaert" userId="7e6aa684-91a9-4a6b-ae3f-314ca8ecc95f" providerId="ADAL" clId="{DBE4B49F-8ADD-4869-BBE8-1E5ECE54AD05}" dt="2025-11-17T22:21:01.214" v="2022" actId="20577"/>
          <ac:spMkLst>
            <pc:docMk/>
            <pc:sldMk cId="3608779113" sldId="266"/>
            <ac:spMk id="14" creationId="{7A2DCDF8-654D-ADF1-177F-5FCDD3FA558F}"/>
          </ac:spMkLst>
        </pc:spChg>
        <pc:spChg chg="mod">
          <ac:chgData name="Steven Hillaert" userId="7e6aa684-91a9-4a6b-ae3f-314ca8ecc95f" providerId="ADAL" clId="{DBE4B49F-8ADD-4869-BBE8-1E5ECE54AD05}" dt="2025-11-17T22:21:49.839" v="2028" actId="1076"/>
          <ac:spMkLst>
            <pc:docMk/>
            <pc:sldMk cId="3608779113" sldId="266"/>
            <ac:spMk id="30" creationId="{6F2E32D3-08A5-8E05-4FDB-20ABFBBFAA2D}"/>
          </ac:spMkLst>
        </pc:spChg>
        <pc:spChg chg="mod">
          <ac:chgData name="Steven Hillaert" userId="7e6aa684-91a9-4a6b-ae3f-314ca8ecc95f" providerId="ADAL" clId="{DBE4B49F-8ADD-4869-BBE8-1E5ECE54AD05}" dt="2025-11-17T22:21:54.447" v="2030" actId="1076"/>
          <ac:spMkLst>
            <pc:docMk/>
            <pc:sldMk cId="3608779113" sldId="266"/>
            <ac:spMk id="32" creationId="{CB2C9916-A054-597E-0E81-7DD14CBD3907}"/>
          </ac:spMkLst>
        </pc:spChg>
        <pc:cxnChg chg="mod">
          <ac:chgData name="Steven Hillaert" userId="7e6aa684-91a9-4a6b-ae3f-314ca8ecc95f" providerId="ADAL" clId="{DBE4B49F-8ADD-4869-BBE8-1E5ECE54AD05}" dt="2025-11-17T22:21:11.250" v="2023" actId="14100"/>
          <ac:cxnSpMkLst>
            <pc:docMk/>
            <pc:sldMk cId="3608779113" sldId="266"/>
            <ac:cxnSpMk id="11" creationId="{4944AB59-FA2C-AD4D-EC94-50EFBB48B95B}"/>
          </ac:cxnSpMkLst>
        </pc:cxnChg>
      </pc:sldChg>
      <pc:sldChg chg="addSp modSp add mod modNotesTx">
        <pc:chgData name="Steven Hillaert" userId="7e6aa684-91a9-4a6b-ae3f-314ca8ecc95f" providerId="ADAL" clId="{DBE4B49F-8ADD-4869-BBE8-1E5ECE54AD05}" dt="2025-11-23T19:38:28.580" v="6875" actId="20577"/>
        <pc:sldMkLst>
          <pc:docMk/>
          <pc:sldMk cId="431054023" sldId="267"/>
        </pc:sldMkLst>
        <pc:spChg chg="mod">
          <ac:chgData name="Steven Hillaert" userId="7e6aa684-91a9-4a6b-ae3f-314ca8ecc95f" providerId="ADAL" clId="{DBE4B49F-8ADD-4869-BBE8-1E5ECE54AD05}" dt="2025-11-23T19:38:28.580" v="6875" actId="20577"/>
          <ac:spMkLst>
            <pc:docMk/>
            <pc:sldMk cId="431054023" sldId="267"/>
            <ac:spMk id="3" creationId="{DDEBB823-C8CB-509F-A74F-C1611220B055}"/>
          </ac:spMkLst>
        </pc:spChg>
        <pc:spChg chg="mod">
          <ac:chgData name="Steven Hillaert" userId="7e6aa684-91a9-4a6b-ae3f-314ca8ecc95f" providerId="ADAL" clId="{DBE4B49F-8ADD-4869-BBE8-1E5ECE54AD05}" dt="2025-11-23T14:37:57.883" v="4022" actId="20577"/>
          <ac:spMkLst>
            <pc:docMk/>
            <pc:sldMk cId="431054023" sldId="267"/>
            <ac:spMk id="14" creationId="{22DEB6EC-64BE-423B-A4D3-F49E8F12BEB8}"/>
          </ac:spMkLst>
        </pc:spChg>
        <pc:cxnChg chg="add mod">
          <ac:chgData name="Steven Hillaert" userId="7e6aa684-91a9-4a6b-ae3f-314ca8ecc95f" providerId="ADAL" clId="{DBE4B49F-8ADD-4869-BBE8-1E5ECE54AD05}" dt="2025-11-23T14:44:15.265" v="4267" actId="14100"/>
          <ac:cxnSpMkLst>
            <pc:docMk/>
            <pc:sldMk cId="431054023" sldId="267"/>
            <ac:cxnSpMk id="2" creationId="{60D33F49-AF5D-A52C-851C-B29A37E939C5}"/>
          </ac:cxnSpMkLst>
        </pc:cxnChg>
      </pc:sldChg>
      <pc:sldChg chg="addSp delSp modSp add mod ord modNotesTx">
        <pc:chgData name="Steven Hillaert" userId="7e6aa684-91a9-4a6b-ae3f-314ca8ecc95f" providerId="ADAL" clId="{DBE4B49F-8ADD-4869-BBE8-1E5ECE54AD05}" dt="2025-11-23T20:09:24.817" v="6959" actId="20577"/>
        <pc:sldMkLst>
          <pc:docMk/>
          <pc:sldMk cId="1407851691" sldId="268"/>
        </pc:sldMkLst>
        <pc:spChg chg="mod">
          <ac:chgData name="Steven Hillaert" userId="7e6aa684-91a9-4a6b-ae3f-314ca8ecc95f" providerId="ADAL" clId="{DBE4B49F-8ADD-4869-BBE8-1E5ECE54AD05}" dt="2025-11-23T20:09:24.817" v="6959" actId="20577"/>
          <ac:spMkLst>
            <pc:docMk/>
            <pc:sldMk cId="1407851691" sldId="268"/>
            <ac:spMk id="3" creationId="{887C68D1-4AC9-1107-160A-4E95EA86F260}"/>
          </ac:spMkLst>
        </pc:spChg>
        <pc:spChg chg="mod">
          <ac:chgData name="Steven Hillaert" userId="7e6aa684-91a9-4a6b-ae3f-314ca8ecc95f" providerId="ADAL" clId="{DBE4B49F-8ADD-4869-BBE8-1E5ECE54AD05}" dt="2025-11-23T13:53:41.138" v="3301" actId="20577"/>
          <ac:spMkLst>
            <pc:docMk/>
            <pc:sldMk cId="1407851691" sldId="268"/>
            <ac:spMk id="14" creationId="{8BAC21A1-201F-B698-3FE1-C6D6907CA1C0}"/>
          </ac:spMkLst>
        </pc:spChg>
        <pc:picChg chg="add mod">
          <ac:chgData name="Steven Hillaert" userId="7e6aa684-91a9-4a6b-ae3f-314ca8ecc95f" providerId="ADAL" clId="{DBE4B49F-8ADD-4869-BBE8-1E5ECE54AD05}" dt="2025-11-23T20:08:17.105" v="6932" actId="14100"/>
          <ac:picMkLst>
            <pc:docMk/>
            <pc:sldMk cId="1407851691" sldId="268"/>
            <ac:picMk id="2052" creationId="{50EC4448-F162-EEE0-306D-E688BF541B0B}"/>
          </ac:picMkLst>
        </pc:picChg>
      </pc:sldChg>
      <pc:sldChg chg="addSp delSp modSp add mod modNotesTx">
        <pc:chgData name="Steven Hillaert" userId="7e6aa684-91a9-4a6b-ae3f-314ca8ecc95f" providerId="ADAL" clId="{DBE4B49F-8ADD-4869-BBE8-1E5ECE54AD05}" dt="2025-11-27T12:59:45.818" v="8590" actId="692"/>
        <pc:sldMkLst>
          <pc:docMk/>
          <pc:sldMk cId="3579623099" sldId="269"/>
        </pc:sldMkLst>
        <pc:spChg chg="add mod">
          <ac:chgData name="Steven Hillaert" userId="7e6aa684-91a9-4a6b-ae3f-314ca8ecc95f" providerId="ADAL" clId="{DBE4B49F-8ADD-4869-BBE8-1E5ECE54AD05}" dt="2025-11-27T12:54:47.889" v="8559"/>
          <ac:spMkLst>
            <pc:docMk/>
            <pc:sldMk cId="3579623099" sldId="269"/>
            <ac:spMk id="2" creationId="{E30BFF7C-6B4F-DB12-1AE6-37C568AD68A7}"/>
          </ac:spMkLst>
        </pc:spChg>
        <pc:spChg chg="mod">
          <ac:chgData name="Steven Hillaert" userId="7e6aa684-91a9-4a6b-ae3f-314ca8ecc95f" providerId="ADAL" clId="{DBE4B49F-8ADD-4869-BBE8-1E5ECE54AD05}" dt="2025-11-25T20:48:07.578" v="8066" actId="27636"/>
          <ac:spMkLst>
            <pc:docMk/>
            <pc:sldMk cId="3579623099" sldId="269"/>
            <ac:spMk id="3" creationId="{3C3F9F3D-206A-3232-9FB7-77B252B319B4}"/>
          </ac:spMkLst>
        </pc:spChg>
        <pc:spChg chg="add mod">
          <ac:chgData name="Steven Hillaert" userId="7e6aa684-91a9-4a6b-ae3f-314ca8ecc95f" providerId="ADAL" clId="{DBE4B49F-8ADD-4869-BBE8-1E5ECE54AD05}" dt="2025-11-27T12:54:47.889" v="8559"/>
          <ac:spMkLst>
            <pc:docMk/>
            <pc:sldMk cId="3579623099" sldId="269"/>
            <ac:spMk id="5" creationId="{578AFD78-1F94-0F8C-599B-788CFE9DDD11}"/>
          </ac:spMkLst>
        </pc:spChg>
        <pc:spChg chg="mod">
          <ac:chgData name="Steven Hillaert" userId="7e6aa684-91a9-4a6b-ae3f-314ca8ecc95f" providerId="ADAL" clId="{DBE4B49F-8ADD-4869-BBE8-1E5ECE54AD05}" dt="2025-11-17T22:56:49.043" v="2714"/>
          <ac:spMkLst>
            <pc:docMk/>
            <pc:sldMk cId="3579623099" sldId="269"/>
            <ac:spMk id="14" creationId="{672FFCAD-6D71-9F14-55DE-C72431299F89}"/>
          </ac:spMkLst>
        </pc:spChg>
        <pc:cxnChg chg="add del mod">
          <ac:chgData name="Steven Hillaert" userId="7e6aa684-91a9-4a6b-ae3f-314ca8ecc95f" providerId="ADAL" clId="{DBE4B49F-8ADD-4869-BBE8-1E5ECE54AD05}" dt="2025-11-27T12:59:18.967" v="8566" actId="478"/>
          <ac:cxnSpMkLst>
            <pc:docMk/>
            <pc:sldMk cId="3579623099" sldId="269"/>
            <ac:cxnSpMk id="7" creationId="{C1A6036B-8A64-27EE-7CD3-99E8C781EEE2}"/>
          </ac:cxnSpMkLst>
        </pc:cxnChg>
        <pc:cxnChg chg="add del mod">
          <ac:chgData name="Steven Hillaert" userId="7e6aa684-91a9-4a6b-ae3f-314ca8ecc95f" providerId="ADAL" clId="{DBE4B49F-8ADD-4869-BBE8-1E5ECE54AD05}" dt="2025-11-27T12:59:16.968" v="8565" actId="478"/>
          <ac:cxnSpMkLst>
            <pc:docMk/>
            <pc:sldMk cId="3579623099" sldId="269"/>
            <ac:cxnSpMk id="9" creationId="{1603C75E-1A4A-8E2F-EE01-B02488C591FB}"/>
          </ac:cxnSpMkLst>
        </pc:cxnChg>
        <pc:cxnChg chg="add mod">
          <ac:chgData name="Steven Hillaert" userId="7e6aa684-91a9-4a6b-ae3f-314ca8ecc95f" providerId="ADAL" clId="{DBE4B49F-8ADD-4869-BBE8-1E5ECE54AD05}" dt="2025-11-27T12:59:45.818" v="8590" actId="692"/>
          <ac:cxnSpMkLst>
            <pc:docMk/>
            <pc:sldMk cId="3579623099" sldId="269"/>
            <ac:cxnSpMk id="11" creationId="{0B285CDD-2ADB-4043-5E64-B365DEF9CE7B}"/>
          </ac:cxnSpMkLst>
        </pc:cxnChg>
      </pc:sldChg>
      <pc:sldChg chg="addSp delSp modSp add del mod modAnim">
        <pc:chgData name="Steven Hillaert" userId="7e6aa684-91a9-4a6b-ae3f-314ca8ecc95f" providerId="ADAL" clId="{DBE4B49F-8ADD-4869-BBE8-1E5ECE54AD05}" dt="2025-11-27T12:54:07.290" v="8558"/>
        <pc:sldMkLst>
          <pc:docMk/>
          <pc:sldMk cId="2672540256" sldId="270"/>
        </pc:sldMkLst>
        <pc:spChg chg="mod">
          <ac:chgData name="Steven Hillaert" userId="7e6aa684-91a9-4a6b-ae3f-314ca8ecc95f" providerId="ADAL" clId="{DBE4B49F-8ADD-4869-BBE8-1E5ECE54AD05}" dt="2025-11-23T14:07:44.312" v="3771" actId="20577"/>
          <ac:spMkLst>
            <pc:docMk/>
            <pc:sldMk cId="2672540256" sldId="270"/>
            <ac:spMk id="2" creationId="{71D7A537-D16C-9637-4036-2C0A74EED80B}"/>
          </ac:spMkLst>
        </pc:spChg>
        <pc:spChg chg="add mod">
          <ac:chgData name="Steven Hillaert" userId="7e6aa684-91a9-4a6b-ae3f-314ca8ecc95f" providerId="ADAL" clId="{DBE4B49F-8ADD-4869-BBE8-1E5ECE54AD05}" dt="2025-11-23T19:03:17.522" v="6579"/>
          <ac:spMkLst>
            <pc:docMk/>
            <pc:sldMk cId="2672540256" sldId="270"/>
            <ac:spMk id="3" creationId="{9C0C6DB4-6C86-4FC4-B7C6-B1E671F6BC2E}"/>
          </ac:spMkLst>
        </pc:spChg>
        <pc:spChg chg="mod">
          <ac:chgData name="Steven Hillaert" userId="7e6aa684-91a9-4a6b-ae3f-314ca8ecc95f" providerId="ADAL" clId="{DBE4B49F-8ADD-4869-BBE8-1E5ECE54AD05}" dt="2025-11-23T14:07:53.197" v="3789" actId="20577"/>
          <ac:spMkLst>
            <pc:docMk/>
            <pc:sldMk cId="2672540256" sldId="270"/>
            <ac:spMk id="6" creationId="{C687A039-C590-E76A-3C41-9F08F464CD70}"/>
          </ac:spMkLst>
        </pc:spChg>
        <pc:spChg chg="add mod">
          <ac:chgData name="Steven Hillaert" userId="7e6aa684-91a9-4a6b-ae3f-314ca8ecc95f" providerId="ADAL" clId="{DBE4B49F-8ADD-4869-BBE8-1E5ECE54AD05}" dt="2025-11-25T19:59:42.300" v="7187" actId="207"/>
          <ac:spMkLst>
            <pc:docMk/>
            <pc:sldMk cId="2672540256" sldId="270"/>
            <ac:spMk id="8" creationId="{8C226328-3209-D68F-E1A5-37F37A6A5DC1}"/>
          </ac:spMkLst>
        </pc:spChg>
        <pc:spChg chg="mod ord">
          <ac:chgData name="Steven Hillaert" userId="7e6aa684-91a9-4a6b-ae3f-314ca8ecc95f" providerId="ADAL" clId="{DBE4B49F-8ADD-4869-BBE8-1E5ECE54AD05}" dt="2025-11-17T22:38:09.308" v="2384" actId="166"/>
          <ac:spMkLst>
            <pc:docMk/>
            <pc:sldMk cId="2672540256" sldId="270"/>
            <ac:spMk id="10" creationId="{E6281732-7A5B-0F61-3DBC-A4D3B3387DD2}"/>
          </ac:spMkLst>
        </pc:spChg>
        <pc:spChg chg="mod">
          <ac:chgData name="Steven Hillaert" userId="7e6aa684-91a9-4a6b-ae3f-314ca8ecc95f" providerId="ADAL" clId="{DBE4B49F-8ADD-4869-BBE8-1E5ECE54AD05}" dt="2025-11-17T22:34:36.945" v="2099" actId="20577"/>
          <ac:spMkLst>
            <pc:docMk/>
            <pc:sldMk cId="2672540256" sldId="270"/>
            <ac:spMk id="14" creationId="{F5A1B76B-EDCD-822A-5718-6995B17FE1C3}"/>
          </ac:spMkLst>
        </pc:spChg>
        <pc:spChg chg="mod">
          <ac:chgData name="Steven Hillaert" userId="7e6aa684-91a9-4a6b-ae3f-314ca8ecc95f" providerId="ADAL" clId="{DBE4B49F-8ADD-4869-BBE8-1E5ECE54AD05}" dt="2025-11-17T22:36:27.838" v="2216" actId="1036"/>
          <ac:spMkLst>
            <pc:docMk/>
            <pc:sldMk cId="2672540256" sldId="270"/>
            <ac:spMk id="21" creationId="{901624E8-D5A7-7A04-D326-6B1F58BB3891}"/>
          </ac:spMkLst>
        </pc:spChg>
        <pc:spChg chg="mod ord">
          <ac:chgData name="Steven Hillaert" userId="7e6aa684-91a9-4a6b-ae3f-314ca8ecc95f" providerId="ADAL" clId="{DBE4B49F-8ADD-4869-BBE8-1E5ECE54AD05}" dt="2025-11-17T22:38:29.892" v="2531" actId="166"/>
          <ac:spMkLst>
            <pc:docMk/>
            <pc:sldMk cId="2672540256" sldId="270"/>
            <ac:spMk id="30" creationId="{1EEB9E7A-DB34-A4C5-E3A3-547CBAE55279}"/>
          </ac:spMkLst>
        </pc:spChg>
        <pc:cxnChg chg="mod">
          <ac:chgData name="Steven Hillaert" userId="7e6aa684-91a9-4a6b-ae3f-314ca8ecc95f" providerId="ADAL" clId="{DBE4B49F-8ADD-4869-BBE8-1E5ECE54AD05}" dt="2025-11-17T22:36:42.897" v="2217" actId="14100"/>
          <ac:cxnSpMkLst>
            <pc:docMk/>
            <pc:sldMk cId="2672540256" sldId="270"/>
            <ac:cxnSpMk id="11" creationId="{EF021CD3-BCD3-D4E4-4D20-948C99FC0872}"/>
          </ac:cxnSpMkLst>
        </pc:cxnChg>
      </pc:sldChg>
      <pc:sldChg chg="addSp delSp modSp add mod ord modAnim">
        <pc:chgData name="Steven Hillaert" userId="7e6aa684-91a9-4a6b-ae3f-314ca8ecc95f" providerId="ADAL" clId="{DBE4B49F-8ADD-4869-BBE8-1E5ECE54AD05}" dt="2025-11-25T21:49:01.228" v="8146" actId="20577"/>
        <pc:sldMkLst>
          <pc:docMk/>
          <pc:sldMk cId="1928185515" sldId="271"/>
        </pc:sldMkLst>
        <pc:spChg chg="mod">
          <ac:chgData name="Steven Hillaert" userId="7e6aa684-91a9-4a6b-ae3f-314ca8ecc95f" providerId="ADAL" clId="{DBE4B49F-8ADD-4869-BBE8-1E5ECE54AD05}" dt="2025-11-23T14:16:02.983" v="3795" actId="6549"/>
          <ac:spMkLst>
            <pc:docMk/>
            <pc:sldMk cId="1928185515" sldId="271"/>
            <ac:spMk id="2" creationId="{826DE76E-4476-0F83-F805-8C696DB8705E}"/>
          </ac:spMkLst>
        </pc:spChg>
        <pc:spChg chg="add mod">
          <ac:chgData name="Steven Hillaert" userId="7e6aa684-91a9-4a6b-ae3f-314ca8ecc95f" providerId="ADAL" clId="{DBE4B49F-8ADD-4869-BBE8-1E5ECE54AD05}" dt="2025-11-17T22:54:16.479" v="2704" actId="20577"/>
          <ac:spMkLst>
            <pc:docMk/>
            <pc:sldMk cId="1928185515" sldId="271"/>
            <ac:spMk id="3" creationId="{FF955854-F3D4-156D-6BFC-AFB1529AED43}"/>
          </ac:spMkLst>
        </pc:spChg>
        <pc:spChg chg="mod">
          <ac:chgData name="Steven Hillaert" userId="7e6aa684-91a9-4a6b-ae3f-314ca8ecc95f" providerId="ADAL" clId="{DBE4B49F-8ADD-4869-BBE8-1E5ECE54AD05}" dt="2025-11-23T14:16:10.953" v="3809" actId="20577"/>
          <ac:spMkLst>
            <pc:docMk/>
            <pc:sldMk cId="1928185515" sldId="271"/>
            <ac:spMk id="6" creationId="{557F7661-F45F-9011-C4C4-88B373AFC3F1}"/>
          </ac:spMkLst>
        </pc:spChg>
        <pc:spChg chg="mod">
          <ac:chgData name="Steven Hillaert" userId="7e6aa684-91a9-4a6b-ae3f-314ca8ecc95f" providerId="ADAL" clId="{DBE4B49F-8ADD-4869-BBE8-1E5ECE54AD05}" dt="2025-11-25T21:49:01.228" v="8146" actId="20577"/>
          <ac:spMkLst>
            <pc:docMk/>
            <pc:sldMk cId="1928185515" sldId="271"/>
            <ac:spMk id="7" creationId="{09944FE8-B33F-7CE1-A125-297DB43BFA39}"/>
          </ac:spMkLst>
        </pc:spChg>
        <pc:spChg chg="add mod ord">
          <ac:chgData name="Steven Hillaert" userId="7e6aa684-91a9-4a6b-ae3f-314ca8ecc95f" providerId="ADAL" clId="{DBE4B49F-8ADD-4869-BBE8-1E5ECE54AD05}" dt="2025-11-25T20:13:14.040" v="7192" actId="167"/>
          <ac:spMkLst>
            <pc:docMk/>
            <pc:sldMk cId="1928185515" sldId="271"/>
            <ac:spMk id="9" creationId="{ECC7C5CF-C0B1-0CF3-89D0-8F1CE74A59FC}"/>
          </ac:spMkLst>
        </pc:spChg>
        <pc:spChg chg="mod">
          <ac:chgData name="Steven Hillaert" userId="7e6aa684-91a9-4a6b-ae3f-314ca8ecc95f" providerId="ADAL" clId="{DBE4B49F-8ADD-4869-BBE8-1E5ECE54AD05}" dt="2025-11-17T22:53:44.187" v="2701" actId="20577"/>
          <ac:spMkLst>
            <pc:docMk/>
            <pc:sldMk cId="1928185515" sldId="271"/>
            <ac:spMk id="14" creationId="{D35080D9-7FA0-0EE1-018B-5539AE543F4C}"/>
          </ac:spMkLst>
        </pc:spChg>
        <pc:spChg chg="mod">
          <ac:chgData name="Steven Hillaert" userId="7e6aa684-91a9-4a6b-ae3f-314ca8ecc95f" providerId="ADAL" clId="{DBE4B49F-8ADD-4869-BBE8-1E5ECE54AD05}" dt="2025-11-23T19:05:53.996" v="6596" actId="1036"/>
          <ac:spMkLst>
            <pc:docMk/>
            <pc:sldMk cId="1928185515" sldId="271"/>
            <ac:spMk id="22" creationId="{9507485A-EB37-5736-5B45-A45445AC468E}"/>
          </ac:spMkLst>
        </pc:spChg>
        <pc:spChg chg="mod">
          <ac:chgData name="Steven Hillaert" userId="7e6aa684-91a9-4a6b-ae3f-314ca8ecc95f" providerId="ADAL" clId="{DBE4B49F-8ADD-4869-BBE8-1E5ECE54AD05}" dt="2025-11-23T19:06:05.344" v="6624" actId="1036"/>
          <ac:spMkLst>
            <pc:docMk/>
            <pc:sldMk cId="1928185515" sldId="271"/>
            <ac:spMk id="30" creationId="{A4EE35D5-AD01-A939-C474-BCE88EB1784C}"/>
          </ac:spMkLst>
        </pc:spChg>
        <pc:cxnChg chg="mod">
          <ac:chgData name="Steven Hillaert" userId="7e6aa684-91a9-4a6b-ae3f-314ca8ecc95f" providerId="ADAL" clId="{DBE4B49F-8ADD-4869-BBE8-1E5ECE54AD05}" dt="2025-11-17T22:53:17.058" v="2693" actId="14100"/>
          <ac:cxnSpMkLst>
            <pc:docMk/>
            <pc:sldMk cId="1928185515" sldId="271"/>
            <ac:cxnSpMk id="11" creationId="{CB65079A-6B4E-4462-18BA-E4482CC29D1D}"/>
          </ac:cxnSpMkLst>
        </pc:cxnChg>
      </pc:sldChg>
      <pc:sldChg chg="addSp modSp add mod modNotesTx">
        <pc:chgData name="Steven Hillaert" userId="7e6aa684-91a9-4a6b-ae3f-314ca8ecc95f" providerId="ADAL" clId="{DBE4B49F-8ADD-4869-BBE8-1E5ECE54AD05}" dt="2025-11-26T22:44:32.908" v="8301" actId="20577"/>
        <pc:sldMkLst>
          <pc:docMk/>
          <pc:sldMk cId="3306452126" sldId="272"/>
        </pc:sldMkLst>
        <pc:spChg chg="mod">
          <ac:chgData name="Steven Hillaert" userId="7e6aa684-91a9-4a6b-ae3f-314ca8ecc95f" providerId="ADAL" clId="{DBE4B49F-8ADD-4869-BBE8-1E5ECE54AD05}" dt="2025-11-26T22:44:32.908" v="8301" actId="20577"/>
          <ac:spMkLst>
            <pc:docMk/>
            <pc:sldMk cId="3306452126" sldId="272"/>
            <ac:spMk id="3" creationId="{BACBFAD9-5C85-5544-6347-039A1C3224A7}"/>
          </ac:spMkLst>
        </pc:spChg>
        <pc:spChg chg="mod">
          <ac:chgData name="Steven Hillaert" userId="7e6aa684-91a9-4a6b-ae3f-314ca8ecc95f" providerId="ADAL" clId="{DBE4B49F-8ADD-4869-BBE8-1E5ECE54AD05}" dt="2025-11-23T15:27:08.799" v="5328" actId="20577"/>
          <ac:spMkLst>
            <pc:docMk/>
            <pc:sldMk cId="3306452126" sldId="272"/>
            <ac:spMk id="14" creationId="{D14070A3-D9D8-4EDA-FA91-7605C0761BBC}"/>
          </ac:spMkLst>
        </pc:spChg>
        <pc:picChg chg="add mod">
          <ac:chgData name="Steven Hillaert" userId="7e6aa684-91a9-4a6b-ae3f-314ca8ecc95f" providerId="ADAL" clId="{DBE4B49F-8ADD-4869-BBE8-1E5ECE54AD05}" dt="2025-11-26T22:39:52.250" v="8282" actId="1035"/>
          <ac:picMkLst>
            <pc:docMk/>
            <pc:sldMk cId="3306452126" sldId="272"/>
            <ac:picMk id="1026" creationId="{92430277-2179-D7E4-A34E-4E2FE1FC0B3E}"/>
          </ac:picMkLst>
        </pc:picChg>
      </pc:sldChg>
      <pc:sldChg chg="modSp add mod modNotesTx">
        <pc:chgData name="Steven Hillaert" userId="7e6aa684-91a9-4a6b-ae3f-314ca8ecc95f" providerId="ADAL" clId="{DBE4B49F-8ADD-4869-BBE8-1E5ECE54AD05}" dt="2025-11-23T20:05:31.629" v="6907" actId="20577"/>
        <pc:sldMkLst>
          <pc:docMk/>
          <pc:sldMk cId="625497036" sldId="274"/>
        </pc:sldMkLst>
        <pc:spChg chg="mod">
          <ac:chgData name="Steven Hillaert" userId="7e6aa684-91a9-4a6b-ae3f-314ca8ecc95f" providerId="ADAL" clId="{DBE4B49F-8ADD-4869-BBE8-1E5ECE54AD05}" dt="2025-11-23T20:05:31.629" v="6907" actId="20577"/>
          <ac:spMkLst>
            <pc:docMk/>
            <pc:sldMk cId="625497036" sldId="274"/>
            <ac:spMk id="3" creationId="{59BE2138-A8D6-554D-093F-9F1214DA8712}"/>
          </ac:spMkLst>
        </pc:spChg>
        <pc:spChg chg="mod">
          <ac:chgData name="Steven Hillaert" userId="7e6aa684-91a9-4a6b-ae3f-314ca8ecc95f" providerId="ADAL" clId="{DBE4B49F-8ADD-4869-BBE8-1E5ECE54AD05}" dt="2025-11-23T15:06:09.967" v="4569" actId="20577"/>
          <ac:spMkLst>
            <pc:docMk/>
            <pc:sldMk cId="625497036" sldId="274"/>
            <ac:spMk id="14" creationId="{FEFAA575-4846-FDB0-2746-F3DC6D7942D0}"/>
          </ac:spMkLst>
        </pc:spChg>
      </pc:sldChg>
      <pc:sldChg chg="modSp add mod modNotesTx">
        <pc:chgData name="Steven Hillaert" userId="7e6aa684-91a9-4a6b-ae3f-314ca8ecc95f" providerId="ADAL" clId="{DBE4B49F-8ADD-4869-BBE8-1E5ECE54AD05}" dt="2025-11-25T20:34:06.224" v="7314" actId="20577"/>
        <pc:sldMkLst>
          <pc:docMk/>
          <pc:sldMk cId="4276482877" sldId="275"/>
        </pc:sldMkLst>
        <pc:spChg chg="mod">
          <ac:chgData name="Steven Hillaert" userId="7e6aa684-91a9-4a6b-ae3f-314ca8ecc95f" providerId="ADAL" clId="{DBE4B49F-8ADD-4869-BBE8-1E5ECE54AD05}" dt="2025-11-25T20:33:09.381" v="7249" actId="179"/>
          <ac:spMkLst>
            <pc:docMk/>
            <pc:sldMk cId="4276482877" sldId="275"/>
            <ac:spMk id="3" creationId="{8E8F4009-0915-B32F-4B77-76E2235E6AFA}"/>
          </ac:spMkLst>
        </pc:spChg>
        <pc:spChg chg="mod">
          <ac:chgData name="Steven Hillaert" userId="7e6aa684-91a9-4a6b-ae3f-314ca8ecc95f" providerId="ADAL" clId="{DBE4B49F-8ADD-4869-BBE8-1E5ECE54AD05}" dt="2025-11-23T16:09:53.886" v="6073" actId="20577"/>
          <ac:spMkLst>
            <pc:docMk/>
            <pc:sldMk cId="4276482877" sldId="275"/>
            <ac:spMk id="14" creationId="{91BB6EFB-D8AB-D818-9F61-7105B50A1F34}"/>
          </ac:spMkLst>
        </pc:spChg>
      </pc:sldChg>
      <pc:sldChg chg="modSp add mod">
        <pc:chgData name="Steven Hillaert" userId="7e6aa684-91a9-4a6b-ae3f-314ca8ecc95f" providerId="ADAL" clId="{DBE4B49F-8ADD-4869-BBE8-1E5ECE54AD05}" dt="2025-11-25T20:51:23.582" v="8069" actId="20577"/>
        <pc:sldMkLst>
          <pc:docMk/>
          <pc:sldMk cId="4055105947" sldId="276"/>
        </pc:sldMkLst>
        <pc:spChg chg="mod">
          <ac:chgData name="Steven Hillaert" userId="7e6aa684-91a9-4a6b-ae3f-314ca8ecc95f" providerId="ADAL" clId="{DBE4B49F-8ADD-4869-BBE8-1E5ECE54AD05}" dt="2025-11-25T20:51:23.582" v="8069" actId="20577"/>
          <ac:spMkLst>
            <pc:docMk/>
            <pc:sldMk cId="4055105947" sldId="276"/>
            <ac:spMk id="3" creationId="{E3C573DF-EA7A-BF6F-228F-B6E295D846FE}"/>
          </ac:spMkLst>
        </pc:spChg>
        <pc:spChg chg="mod">
          <ac:chgData name="Steven Hillaert" userId="7e6aa684-91a9-4a6b-ae3f-314ca8ecc95f" providerId="ADAL" clId="{DBE4B49F-8ADD-4869-BBE8-1E5ECE54AD05}" dt="2025-11-23T15:40:46.876" v="5504" actId="20577"/>
          <ac:spMkLst>
            <pc:docMk/>
            <pc:sldMk cId="4055105947" sldId="276"/>
            <ac:spMk id="14" creationId="{19D97385-B779-7712-981B-F18E47F9CE7D}"/>
          </ac:spMkLst>
        </pc:spChg>
      </pc:sldChg>
      <pc:sldChg chg="modSp add mod">
        <pc:chgData name="Steven Hillaert" userId="7e6aa684-91a9-4a6b-ae3f-314ca8ecc95f" providerId="ADAL" clId="{DBE4B49F-8ADD-4869-BBE8-1E5ECE54AD05}" dt="2025-11-27T12:50:41.022" v="8556" actId="20577"/>
        <pc:sldMkLst>
          <pc:docMk/>
          <pc:sldMk cId="861054439" sldId="277"/>
        </pc:sldMkLst>
        <pc:spChg chg="mod">
          <ac:chgData name="Steven Hillaert" userId="7e6aa684-91a9-4a6b-ae3f-314ca8ecc95f" providerId="ADAL" clId="{DBE4B49F-8ADD-4869-BBE8-1E5ECE54AD05}" dt="2025-11-27T12:50:41.022" v="8556" actId="20577"/>
          <ac:spMkLst>
            <pc:docMk/>
            <pc:sldMk cId="861054439" sldId="277"/>
            <ac:spMk id="3" creationId="{DDB5304B-0DC9-9425-9EEF-E9391ABE5DE2}"/>
          </ac:spMkLst>
        </pc:spChg>
        <pc:spChg chg="mod">
          <ac:chgData name="Steven Hillaert" userId="7e6aa684-91a9-4a6b-ae3f-314ca8ecc95f" providerId="ADAL" clId="{DBE4B49F-8ADD-4869-BBE8-1E5ECE54AD05}" dt="2025-11-23T15:16:05.920" v="5106" actId="20577"/>
          <ac:spMkLst>
            <pc:docMk/>
            <pc:sldMk cId="861054439" sldId="277"/>
            <ac:spMk id="14" creationId="{67E21715-AF4A-CFC3-D114-2F34C2C66ACA}"/>
          </ac:spMkLst>
        </pc:spChg>
      </pc:sldChg>
      <pc:sldChg chg="modSp add mod modNotesTx">
        <pc:chgData name="Steven Hillaert" userId="7e6aa684-91a9-4a6b-ae3f-314ca8ecc95f" providerId="ADAL" clId="{DBE4B49F-8ADD-4869-BBE8-1E5ECE54AD05}" dt="2025-11-25T15:04:08.973" v="7113" actId="5793"/>
        <pc:sldMkLst>
          <pc:docMk/>
          <pc:sldMk cId="4133331608" sldId="278"/>
        </pc:sldMkLst>
        <pc:spChg chg="mod">
          <ac:chgData name="Steven Hillaert" userId="7e6aa684-91a9-4a6b-ae3f-314ca8ecc95f" providerId="ADAL" clId="{DBE4B49F-8ADD-4869-BBE8-1E5ECE54AD05}" dt="2025-11-23T20:09:17.823" v="6958" actId="20577"/>
          <ac:spMkLst>
            <pc:docMk/>
            <pc:sldMk cId="4133331608" sldId="278"/>
            <ac:spMk id="3" creationId="{D7604FA3-4E6D-3B97-A98E-C5CF6CFF8098}"/>
          </ac:spMkLst>
        </pc:spChg>
        <pc:spChg chg="mod">
          <ac:chgData name="Steven Hillaert" userId="7e6aa684-91a9-4a6b-ae3f-314ca8ecc95f" providerId="ADAL" clId="{DBE4B49F-8ADD-4869-BBE8-1E5ECE54AD05}" dt="2025-11-25T15:04:08.973" v="7113" actId="5793"/>
          <ac:spMkLst>
            <pc:docMk/>
            <pc:sldMk cId="4133331608" sldId="278"/>
            <ac:spMk id="14" creationId="{75FD282D-EC17-3D02-A82C-6914A4989E2A}"/>
          </ac:spMkLst>
        </pc:spChg>
      </pc:sldChg>
      <pc:sldChg chg="addSp delSp modSp add mod ord">
        <pc:chgData name="Steven Hillaert" userId="7e6aa684-91a9-4a6b-ae3f-314ca8ecc95f" providerId="ADAL" clId="{DBE4B49F-8ADD-4869-BBE8-1E5ECE54AD05}" dt="2025-11-23T20:15:07.692" v="7029" actId="478"/>
        <pc:sldMkLst>
          <pc:docMk/>
          <pc:sldMk cId="684687376" sldId="279"/>
        </pc:sldMkLst>
        <pc:spChg chg="mod">
          <ac:chgData name="Steven Hillaert" userId="7e6aa684-91a9-4a6b-ae3f-314ca8ecc95f" providerId="ADAL" clId="{DBE4B49F-8ADD-4869-BBE8-1E5ECE54AD05}" dt="2025-11-23T19:51:45.263" v="6876" actId="20577"/>
          <ac:spMkLst>
            <pc:docMk/>
            <pc:sldMk cId="684687376" sldId="279"/>
            <ac:spMk id="3" creationId="{10C1063F-9B36-71B0-23D9-A07F2FC5D879}"/>
          </ac:spMkLst>
        </pc:spChg>
        <pc:spChg chg="mod">
          <ac:chgData name="Steven Hillaert" userId="7e6aa684-91a9-4a6b-ae3f-314ca8ecc95f" providerId="ADAL" clId="{DBE4B49F-8ADD-4869-BBE8-1E5ECE54AD05}" dt="2025-11-23T15:45:41.088" v="5773" actId="20577"/>
          <ac:spMkLst>
            <pc:docMk/>
            <pc:sldMk cId="684687376" sldId="279"/>
            <ac:spMk id="14" creationId="{2B781292-2266-E0B7-B42B-1C9537B31FE4}"/>
          </ac:spMkLst>
        </pc:spChg>
        <pc:picChg chg="add mod">
          <ac:chgData name="Steven Hillaert" userId="7e6aa684-91a9-4a6b-ae3f-314ca8ecc95f" providerId="ADAL" clId="{DBE4B49F-8ADD-4869-BBE8-1E5ECE54AD05}" dt="2025-11-23T15:47:37.156" v="5816" actId="14100"/>
          <ac:picMkLst>
            <pc:docMk/>
            <pc:sldMk cId="684687376" sldId="279"/>
            <ac:picMk id="3074" creationId="{397EB419-75DD-FAC5-0AE2-4FD5F1FF6F44}"/>
          </ac:picMkLst>
        </pc:picChg>
      </pc:sldChg>
      <pc:sldChg chg="addSp delSp modSp add mod">
        <pc:chgData name="Steven Hillaert" userId="7e6aa684-91a9-4a6b-ae3f-314ca8ecc95f" providerId="ADAL" clId="{DBE4B49F-8ADD-4869-BBE8-1E5ECE54AD05}" dt="2025-11-23T19:09:09.581" v="6628" actId="167"/>
        <pc:sldMkLst>
          <pc:docMk/>
          <pc:sldMk cId="2640619375" sldId="280"/>
        </pc:sldMkLst>
        <pc:spChg chg="mod">
          <ac:chgData name="Steven Hillaert" userId="7e6aa684-91a9-4a6b-ae3f-314ca8ecc95f" providerId="ADAL" clId="{DBE4B49F-8ADD-4869-BBE8-1E5ECE54AD05}" dt="2025-11-23T15:48:40.364" v="5832" actId="20577"/>
          <ac:spMkLst>
            <pc:docMk/>
            <pc:sldMk cId="2640619375" sldId="280"/>
            <ac:spMk id="14" creationId="{20279682-7A03-B85B-19B8-D097BCD89416}"/>
          </ac:spMkLst>
        </pc:spChg>
        <pc:picChg chg="add mod">
          <ac:chgData name="Steven Hillaert" userId="7e6aa684-91a9-4a6b-ae3f-314ca8ecc95f" providerId="ADAL" clId="{DBE4B49F-8ADD-4869-BBE8-1E5ECE54AD05}" dt="2025-11-23T15:49:44.352" v="5838" actId="1076"/>
          <ac:picMkLst>
            <pc:docMk/>
            <pc:sldMk cId="2640619375" sldId="280"/>
            <ac:picMk id="4098" creationId="{5402B5E2-BBE8-0769-A61E-0097AF6D6CB7}"/>
          </ac:picMkLst>
        </pc:picChg>
        <pc:picChg chg="add mod">
          <ac:chgData name="Steven Hillaert" userId="7e6aa684-91a9-4a6b-ae3f-314ca8ecc95f" providerId="ADAL" clId="{DBE4B49F-8ADD-4869-BBE8-1E5ECE54AD05}" dt="2025-11-23T19:09:09.581" v="6628" actId="167"/>
          <ac:picMkLst>
            <pc:docMk/>
            <pc:sldMk cId="2640619375" sldId="280"/>
            <ac:picMk id="4100" creationId="{32E46AAC-46C0-5BEA-D686-CC511A4A2896}"/>
          </ac:picMkLst>
        </pc:picChg>
      </pc:sldChg>
      <pc:sldChg chg="delSp modSp add mod ord">
        <pc:chgData name="Steven Hillaert" userId="7e6aa684-91a9-4a6b-ae3f-314ca8ecc95f" providerId="ADAL" clId="{DBE4B49F-8ADD-4869-BBE8-1E5ECE54AD05}" dt="2025-11-23T16:08:26.547" v="6070" actId="20577"/>
        <pc:sldMkLst>
          <pc:docMk/>
          <pc:sldMk cId="1121181019" sldId="281"/>
        </pc:sldMkLst>
        <pc:spChg chg="mod">
          <ac:chgData name="Steven Hillaert" userId="7e6aa684-91a9-4a6b-ae3f-314ca8ecc95f" providerId="ADAL" clId="{DBE4B49F-8ADD-4869-BBE8-1E5ECE54AD05}" dt="2025-11-23T16:08:26.547" v="6070" actId="20577"/>
          <ac:spMkLst>
            <pc:docMk/>
            <pc:sldMk cId="1121181019" sldId="281"/>
            <ac:spMk id="3" creationId="{8CA5BC58-C9F5-C1B7-E10A-0C3390F2091C}"/>
          </ac:spMkLst>
        </pc:spChg>
        <pc:spChg chg="mod">
          <ac:chgData name="Steven Hillaert" userId="7e6aa684-91a9-4a6b-ae3f-314ca8ecc95f" providerId="ADAL" clId="{DBE4B49F-8ADD-4869-BBE8-1E5ECE54AD05}" dt="2025-11-23T16:08:01.452" v="6031" actId="20577"/>
          <ac:spMkLst>
            <pc:docMk/>
            <pc:sldMk cId="1121181019" sldId="281"/>
            <ac:spMk id="14" creationId="{F2D1687F-83DA-3561-2712-EFCDF3289C7D}"/>
          </ac:spMkLst>
        </pc:spChg>
      </pc:sldChg>
      <pc:sldChg chg="modSp add mod ord modAnim modNotesTx">
        <pc:chgData name="Steven Hillaert" userId="7e6aa684-91a9-4a6b-ae3f-314ca8ecc95f" providerId="ADAL" clId="{DBE4B49F-8ADD-4869-BBE8-1E5ECE54AD05}" dt="2025-11-26T21:10:32.626" v="8154"/>
        <pc:sldMkLst>
          <pc:docMk/>
          <pc:sldMk cId="660502741" sldId="282"/>
        </pc:sldMkLst>
        <pc:spChg chg="mod">
          <ac:chgData name="Steven Hillaert" userId="7e6aa684-91a9-4a6b-ae3f-314ca8ecc95f" providerId="ADAL" clId="{DBE4B49F-8ADD-4869-BBE8-1E5ECE54AD05}" dt="2025-11-24T22:20:02.111" v="7098" actId="6549"/>
          <ac:spMkLst>
            <pc:docMk/>
            <pc:sldMk cId="660502741" sldId="282"/>
            <ac:spMk id="3" creationId="{93607AB5-158F-5CF8-E9BD-32C0FD33323D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eg>
</file>

<file path=ppt/media/image5.gif>
</file>

<file path=ppt/media/image6.gif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564BA2-0F14-419E-ACA2-7DBB39439A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BC8D26-BA45-481E-B262-A49114000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17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994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the read side isn’t a repository. Repositories belong to aggregates on the write path.</a:t>
            </a:r>
            <a:br>
              <a:rPr lang="en-US" dirty="0"/>
            </a:br>
            <a:r>
              <a:rPr lang="en-US" dirty="0"/>
              <a:t>The read side is just data access — projections, SQL, or Dapper.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997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6945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Physical separation is not CQRS, it’s a big architectural decision.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9290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31DE47-16B7-0F5E-7D5C-C0157A804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DAEF4C-59B8-DAA1-4D68-A384437FE3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B7E2B5-C788-C9C9-81B6-D1AF496DBF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We’ve seen how far segregation can go. But what is </a:t>
            </a:r>
            <a:r>
              <a:rPr lang="en-US" i="1" dirty="0"/>
              <a:t>actually required</a:t>
            </a:r>
            <a:r>
              <a:rPr lang="en-US" dirty="0"/>
              <a:t> to call something CQRS?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AD781-CC30-3587-B144-D8F60F3D88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326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367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use MediatR and still be CRUD</a:t>
            </a:r>
          </a:p>
          <a:p>
            <a:r>
              <a:rPr lang="en-US" dirty="0"/>
              <a:t>Commands can mutate </a:t>
            </a:r>
            <a:r>
              <a:rPr lang="en-US" b="1" dirty="0"/>
              <a:t>and</a:t>
            </a:r>
            <a:r>
              <a:rPr lang="en-US" dirty="0"/>
              <a:t> return data</a:t>
            </a:r>
          </a:p>
          <a:p>
            <a:r>
              <a:rPr lang="en-US" dirty="0"/>
              <a:t>Queries can use domain entities</a:t>
            </a:r>
          </a:p>
          <a:p>
            <a:r>
              <a:rPr lang="en-US" dirty="0"/>
              <a:t>It’s not difficult to use MediatR and still have no segregation.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546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CQRS lives inside architectures, not instead of them.</a:t>
            </a:r>
          </a:p>
          <a:p>
            <a:r>
              <a:rPr lang="en-US" dirty="0"/>
              <a:t>You can use it with any layering scheme or architecture.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86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Command</a:t>
            </a:r>
          </a:p>
          <a:p>
            <a:endParaRPr lang="en-US" dirty="0"/>
          </a:p>
          <a:p>
            <a:r>
              <a:rPr lang="en-US" b="1" dirty="0"/>
              <a:t>Query</a:t>
            </a:r>
          </a:p>
          <a:p>
            <a:endParaRPr lang="en-US" dirty="0"/>
          </a:p>
          <a:p>
            <a:r>
              <a:rPr lang="en-US" b="1" dirty="0"/>
              <a:t>Model</a:t>
            </a:r>
          </a:p>
          <a:p>
            <a:r>
              <a:rPr lang="en-US" dirty="0"/>
              <a:t>This is the most difficult one to explain. Models are everywhere. We have database model, data model, entity model, event model, </a:t>
            </a:r>
            <a:r>
              <a:rPr lang="en-US" dirty="0" err="1"/>
              <a:t>dto’s</a:t>
            </a:r>
            <a:r>
              <a:rPr lang="en-US" dirty="0"/>
              <a:t>, request and response models for </a:t>
            </a:r>
            <a:r>
              <a:rPr lang="en-US" dirty="0" err="1"/>
              <a:t>api’s</a:t>
            </a:r>
            <a:r>
              <a:rPr lang="en-US" dirty="0"/>
              <a:t>, domain models. The list goes on.</a:t>
            </a:r>
          </a:p>
          <a:p>
            <a:r>
              <a:rPr lang="en-US" dirty="0"/>
              <a:t>Even popular patterns use models, MVC, MVP, MVVM. But does anyone ever explain what that model actually is? No, because nobody knows.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>
                <a:sym typeface="Wingdings" panose="05000000000000000000" pitchFamily="2" charset="2"/>
              </a:rPr>
              <a:t>I make people cry during interviews when I ask to explain “the model” part of those acronyms.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My definition: a model is a cohesive set of data, that sometimes also has behavior.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985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segregation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883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CQRS is basically CQS stretched across your whole application.</a:t>
            </a:r>
          </a:p>
          <a:p>
            <a:r>
              <a:rPr lang="en-US" dirty="0"/>
              <a:t>With models that fit their purpose, and with a strict boundary:</a:t>
            </a:r>
          </a:p>
          <a:p>
            <a:r>
              <a:rPr lang="en-US" dirty="0"/>
              <a:t>	- reads never reuse write logic</a:t>
            </a:r>
          </a:p>
          <a:p>
            <a:r>
              <a:rPr lang="en-US" dirty="0"/>
              <a:t>	- and writes never reuse read logic</a:t>
            </a:r>
            <a:br>
              <a:rPr lang="en-US" dirty="0"/>
            </a:br>
            <a:endParaRPr lang="en-US" dirty="0"/>
          </a:p>
          <a:p>
            <a:r>
              <a:rPr lang="en-US" dirty="0"/>
              <a:t>CQS works at the method level: a method either changes something or it returns something.</a:t>
            </a:r>
            <a:br>
              <a:rPr lang="en-US" dirty="0"/>
            </a:br>
            <a:r>
              <a:rPr lang="en-US" dirty="0"/>
              <a:t>CQRS simply applies that same idea end-to-end. This means from the api all the way to data access)</a:t>
            </a:r>
          </a:p>
          <a:p>
            <a:endParaRPr lang="en-US" dirty="0"/>
          </a:p>
          <a:p>
            <a:r>
              <a:rPr lang="en-US" dirty="0"/>
              <a:t>It means we consciously split our read and write paths, and we let each side use models that fit their purpose.</a:t>
            </a:r>
            <a:br>
              <a:rPr lang="en-US" dirty="0"/>
            </a:br>
            <a:r>
              <a:rPr lang="en-US" dirty="0"/>
              <a:t>The write side focuses on business rules and invariants, while the read side focuses on returning data as efficiently as possible.</a:t>
            </a:r>
          </a:p>
          <a:p>
            <a:r>
              <a:rPr lang="en-US" dirty="0"/>
              <a:t>And most importantly: those two paths don’t share responsibilities or logic.</a:t>
            </a:r>
            <a:br>
              <a:rPr lang="en-US" dirty="0"/>
            </a:br>
            <a:r>
              <a:rPr lang="en-US" dirty="0"/>
              <a:t>Once you cross that line, you’re no longer mixing concerns, that’s where CQRS really starts.”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34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all love reuse, we all love DRY, and of course we’d all love fewer lines of code.</a:t>
            </a:r>
            <a:br>
              <a:rPr lang="en-US" dirty="0"/>
            </a:br>
            <a:r>
              <a:rPr lang="en-US" dirty="0"/>
              <a:t>And honestly — if your application is pure CRUD, that thinking holds up.</a:t>
            </a:r>
          </a:p>
          <a:p>
            <a:endParaRPr lang="en-US" dirty="0"/>
          </a:p>
          <a:p>
            <a:r>
              <a:rPr lang="en-US" dirty="0"/>
              <a:t>But the moment users actually start using your system, things change.</a:t>
            </a:r>
          </a:p>
          <a:p>
            <a:br>
              <a:rPr lang="en-US" dirty="0"/>
            </a:br>
            <a:r>
              <a:rPr lang="en-US" dirty="0"/>
              <a:t>Suddenly a ‘simple update’ has validation rules, business constraints, workflows, approvals, calculations…</a:t>
            </a:r>
            <a:br>
              <a:rPr lang="en-US" dirty="0"/>
            </a:br>
            <a:r>
              <a:rPr lang="en-US" dirty="0"/>
              <a:t>and that nice, clean CRUD model starts breaking down.</a:t>
            </a:r>
          </a:p>
          <a:p>
            <a:endParaRPr lang="en-US" dirty="0"/>
          </a:p>
          <a:p>
            <a:r>
              <a:rPr lang="en-US" dirty="0"/>
              <a:t>That’s the moment where reads and writes drift apart, and it’s exactly why the separation in CQRS starts to make sense.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0764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F6512-5B74-3515-7797-91835A96D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C37CB0-5380-7D41-C177-B7CA17EA8E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96F6FA-5362-D46B-C059-6606E08E83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all love reuse, we all love DRY, and of course we’d all love fewer lines of code.</a:t>
            </a:r>
            <a:br>
              <a:rPr lang="en-US" dirty="0"/>
            </a:br>
            <a:r>
              <a:rPr lang="en-US" dirty="0"/>
              <a:t>And honestly, if your application is pure CRUD, that thinking holds up.</a:t>
            </a:r>
          </a:p>
          <a:p>
            <a:endParaRPr lang="en-US" dirty="0"/>
          </a:p>
          <a:p>
            <a:r>
              <a:rPr lang="en-US" dirty="0"/>
              <a:t>But the moment users actually start using your system, things change.</a:t>
            </a:r>
          </a:p>
          <a:p>
            <a:br>
              <a:rPr lang="en-US" dirty="0"/>
            </a:br>
            <a:r>
              <a:rPr lang="en-US" dirty="0"/>
              <a:t>Suddenly a ‘simple update’ has validation rules, business constraints, workflows, approvals, calculations…</a:t>
            </a:r>
            <a:br>
              <a:rPr lang="en-US" dirty="0"/>
            </a:br>
            <a:r>
              <a:rPr lang="en-US" dirty="0"/>
              <a:t>and that nice, clean CRUD model starts breaking down.</a:t>
            </a:r>
          </a:p>
          <a:p>
            <a:endParaRPr lang="en-US" dirty="0"/>
          </a:p>
          <a:p>
            <a:r>
              <a:rPr lang="en-US" dirty="0"/>
              <a:t>That’s the moment where reads and writes drift apart, and it’s exactly why the separation in CQRS starts to make sense.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A6736-5AAF-5059-868A-CA1E3F5A2A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329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A01CAC-FD9B-2D49-E685-6C1515AF8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638409-1237-C65E-E299-8F1FCF8227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BC71FE-B093-2F57-A6EB-56B84E9541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basic domain driven design =&gt; the domain model</a:t>
            </a:r>
          </a:p>
          <a:p>
            <a:endParaRPr lang="en-US" dirty="0"/>
          </a:p>
          <a:p>
            <a:r>
              <a:rPr lang="en-US" dirty="0"/>
              <a:t>Explain aggregate + code example</a:t>
            </a:r>
          </a:p>
          <a:p>
            <a:endParaRPr lang="en-US" dirty="0"/>
          </a:p>
          <a:p>
            <a:r>
              <a:rPr lang="en-US" dirty="0"/>
              <a:t>Commands go through aggregates. Queries don’t. That’s where the separation becomes obvious.</a:t>
            </a:r>
          </a:p>
          <a:p>
            <a:endParaRPr lang="en-US" dirty="0"/>
          </a:p>
          <a:p>
            <a:r>
              <a:rPr lang="en-US" dirty="0"/>
              <a:t>You don’t need DDD to use CQRS.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F42985-1893-AFCE-B556-0075B652C1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727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Explained layered architecture.</a:t>
            </a:r>
          </a:p>
          <a:p>
            <a:endParaRPr lang="en-US" dirty="0"/>
          </a:p>
          <a:p>
            <a:r>
              <a:rPr lang="en-US" dirty="0"/>
              <a:t>The reuse of repositories.</a:t>
            </a:r>
          </a:p>
          <a:p>
            <a:endParaRPr lang="en-US" dirty="0"/>
          </a:p>
          <a:p>
            <a:r>
              <a:rPr lang="en-US" dirty="0"/>
              <a:t>The temptation to reuse functionalities in the same layer.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3116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Api already return optimized data for each query.</a:t>
            </a:r>
          </a:p>
          <a:p>
            <a:r>
              <a:rPr lang="en-US" dirty="0"/>
              <a:t>And also optimized input for each command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BC8D26-BA45-481E-B262-A491140001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259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11/26/2025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743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977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4589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F823-48A5-43FC-BE03-E79964288B41}" type="datetimeFigureOut">
              <a:rPr lang="en-US" smtClean="0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8052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629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4107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6393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572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832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9933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584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7859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6271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3194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85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084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83587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31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812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571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75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976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310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794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5C6B98-076E-79EB-C36D-3B190CF73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8914" y="893935"/>
            <a:ext cx="5364937" cy="3339390"/>
          </a:xfrm>
        </p:spPr>
        <p:txBody>
          <a:bodyPr anchor="ctr"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Will the real CQRS please stand up</a:t>
            </a:r>
            <a:br>
              <a:rPr lang="en-US" sz="3600" dirty="0">
                <a:solidFill>
                  <a:schemeClr val="bg1"/>
                </a:solidFill>
              </a:rPr>
            </a:b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Separating fact from fiction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E2CA6A-5F12-E094-7F14-BA8B008C6F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8915" y="4876803"/>
            <a:ext cx="5364936" cy="909848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Steven Hillaert</a:t>
            </a:r>
          </a:p>
          <a:p>
            <a:r>
              <a:rPr lang="en-US" dirty="0">
                <a:solidFill>
                  <a:schemeClr val="bg1"/>
                </a:solidFill>
              </a:rPr>
              <a:t>coaching software engineers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AD3D935-ECFC-4862-B395-207C13BAC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1A2F25A3-57F8-5DDA-80C6-6B813E4200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01" y="2841451"/>
            <a:ext cx="3491811" cy="1396724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3B95BE3-D5B2-4F38-9A01-17866C9FB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040331" y="4555071"/>
            <a:ext cx="53035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7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673AE-37B4-2BD4-0D75-61F064699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50EC4448-F162-EEE0-306D-E688BF541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076" y="1790700"/>
            <a:ext cx="5781098" cy="433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8BAC21A1-201F-B698-3FE1-C6D6907CA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Why all this separation?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984759B9-B586-523C-9A17-A989DE3D23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C68D1-4AC9-1107-160A-4E95EA86F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4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Isn’t reuse a good thing?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What about DRY principle?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Less code = less problems?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07851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E71F2-C7E0-98F3-12FB-987A96BB3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75FD282D-EC17-3D02-A82C-6914A4989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Reuse is good… right?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08FE0F88-137B-FB14-7636-FCA68EB773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04FA3-4E6D-3B97-A98E-C5CF6CFF80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000" dirty="0"/>
          </a:p>
          <a:p>
            <a:r>
              <a:rPr lang="en-US" sz="4000" dirty="0"/>
              <a:t>For simple CRUD, yes. </a:t>
            </a:r>
          </a:p>
          <a:p>
            <a:endParaRPr lang="en-US" sz="4000" dirty="0"/>
          </a:p>
          <a:p>
            <a:r>
              <a:rPr lang="en-US" sz="4000" dirty="0"/>
              <a:t>Unfortunately, most applications stop being simple CRUD the moment they’re in production.</a:t>
            </a:r>
          </a:p>
          <a:p>
            <a:endParaRPr lang="en-US" sz="4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33331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5DC005-6EDA-DDF7-0FE5-902CEE628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14070A3-D9D8-4EDA-FA91-7605C0761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Domain Driven Design made it click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752D6FC1-0E50-9039-8094-57F3D3CB30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BFAD9-5C85-5544-6347-039A1C322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6646899" cy="4329288"/>
          </a:xfrm>
        </p:spPr>
        <p:txBody>
          <a:bodyPr>
            <a:normAutofit fontScale="92500"/>
          </a:bodyPr>
          <a:lstStyle/>
          <a:p>
            <a:r>
              <a:rPr lang="en-US" sz="3600" dirty="0"/>
              <a:t>My missing piece of the puzzle</a:t>
            </a:r>
          </a:p>
          <a:p>
            <a:endParaRPr lang="en-US" sz="3600" dirty="0"/>
          </a:p>
          <a:p>
            <a:r>
              <a:rPr lang="en-US" sz="3600" dirty="0"/>
              <a:t>💡 It’s the aggregate!</a:t>
            </a:r>
          </a:p>
          <a:p>
            <a:endParaRPr lang="en-US" sz="3600" dirty="0"/>
          </a:p>
          <a:p>
            <a:r>
              <a:rPr lang="en-US" sz="3600" dirty="0"/>
              <a:t>✅ Commands go through aggregates</a:t>
            </a:r>
          </a:p>
          <a:p>
            <a:endParaRPr lang="en-US" sz="3600" dirty="0"/>
          </a:p>
          <a:p>
            <a:r>
              <a:rPr lang="en-US" sz="3600" dirty="0"/>
              <a:t>⚠️ Aggregates are too big for queries</a:t>
            </a:r>
          </a:p>
        </p:txBody>
      </p:sp>
      <p:pic>
        <p:nvPicPr>
          <p:cNvPr id="1026" name="Picture 2" descr="a cartoon drawing of a person playing a puzzle">
            <a:extLst>
              <a:ext uri="{FF2B5EF4-FFF2-40B4-BE49-F238E27FC236}">
                <a16:creationId xmlns:a16="http://schemas.microsoft.com/office/drawing/2014/main" id="{92430277-2179-D7E4-A34E-4E2FE1FC0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1971" y="1817913"/>
            <a:ext cx="4352120" cy="3259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6452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1A332-EE6E-1BC9-9DFA-5692B58C2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9213F9F-3F07-D2EE-FCC1-08FF51607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No segregation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FF2BC130-602C-29C4-0EE8-27DE30F82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DCE83A0-941F-7BF8-5AD6-85FF75F90A69}"/>
              </a:ext>
            </a:extLst>
          </p:cNvPr>
          <p:cNvSpPr/>
          <p:nvPr/>
        </p:nvSpPr>
        <p:spPr>
          <a:xfrm>
            <a:off x="2554806" y="1924549"/>
            <a:ext cx="2179035" cy="4123626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API</a:t>
            </a:r>
            <a:br>
              <a:rPr lang="en-US" dirty="0"/>
            </a:br>
            <a:r>
              <a:rPr lang="en-US" dirty="0" err="1"/>
              <a:t>UsersController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65132CD-82BD-AB24-4A80-EA0DFB5FBAFE}"/>
              </a:ext>
            </a:extLst>
          </p:cNvPr>
          <p:cNvSpPr/>
          <p:nvPr/>
        </p:nvSpPr>
        <p:spPr>
          <a:xfrm>
            <a:off x="4977123" y="1924549"/>
            <a:ext cx="2179035" cy="4123626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Business layer</a:t>
            </a:r>
            <a:br>
              <a:rPr lang="en-US" dirty="0"/>
            </a:br>
            <a:r>
              <a:rPr lang="en-US" dirty="0" err="1"/>
              <a:t>UserManager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1DD3D2C-2F5F-357F-E183-5C89B167FE63}"/>
              </a:ext>
            </a:extLst>
          </p:cNvPr>
          <p:cNvSpPr/>
          <p:nvPr/>
        </p:nvSpPr>
        <p:spPr>
          <a:xfrm>
            <a:off x="7399440" y="1924549"/>
            <a:ext cx="2179035" cy="412362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Data access</a:t>
            </a:r>
            <a:br>
              <a:rPr lang="en-US" dirty="0"/>
            </a:br>
            <a:r>
              <a:rPr lang="en-US" dirty="0" err="1"/>
              <a:t>UserRepository</a:t>
            </a:r>
            <a:endParaRPr lang="en-US" dirty="0"/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61C4332F-D36C-E69E-0D7F-26A1D3B79E2C}"/>
              </a:ext>
            </a:extLst>
          </p:cNvPr>
          <p:cNvSpPr/>
          <p:nvPr/>
        </p:nvSpPr>
        <p:spPr>
          <a:xfrm>
            <a:off x="9821757" y="3294670"/>
            <a:ext cx="1758422" cy="2217008"/>
          </a:xfrm>
          <a:prstGeom prst="can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2E2D0C-A7CA-C014-9446-7C584F258203}"/>
              </a:ext>
            </a:extLst>
          </p:cNvPr>
          <p:cNvSpPr txBox="1"/>
          <p:nvPr/>
        </p:nvSpPr>
        <p:spPr>
          <a:xfrm>
            <a:off x="620322" y="1958766"/>
            <a:ext cx="1695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reads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4A2CA2-23DA-8D95-870D-45FBD20AA73D}"/>
              </a:ext>
            </a:extLst>
          </p:cNvPr>
          <p:cNvSpPr txBox="1"/>
          <p:nvPr/>
        </p:nvSpPr>
        <p:spPr>
          <a:xfrm>
            <a:off x="620322" y="5603668"/>
            <a:ext cx="1695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writes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A88688-F8CA-3AE5-CD12-8CE4D3B615AA}"/>
              </a:ext>
            </a:extLst>
          </p:cNvPr>
          <p:cNvCxnSpPr/>
          <p:nvPr/>
        </p:nvCxnSpPr>
        <p:spPr>
          <a:xfrm>
            <a:off x="684651" y="4403174"/>
            <a:ext cx="1631216" cy="0"/>
          </a:xfrm>
          <a:prstGeom prst="straightConnector1">
            <a:avLst/>
          </a:prstGeom>
          <a:ln w="762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28D3457-4142-A26C-A842-992683916F2F}"/>
              </a:ext>
            </a:extLst>
          </p:cNvPr>
          <p:cNvSpPr txBox="1"/>
          <p:nvPr/>
        </p:nvSpPr>
        <p:spPr>
          <a:xfrm>
            <a:off x="2917179" y="2913133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/users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0F752F-4D4C-AB15-9C5D-1E9E78798009}"/>
              </a:ext>
            </a:extLst>
          </p:cNvPr>
          <p:cNvSpPr txBox="1"/>
          <p:nvPr/>
        </p:nvSpPr>
        <p:spPr>
          <a:xfrm>
            <a:off x="2917179" y="3509703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/users/5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7D5D07-CE05-46AF-5781-90A001045E1F}"/>
              </a:ext>
            </a:extLst>
          </p:cNvPr>
          <p:cNvSpPr txBox="1"/>
          <p:nvPr/>
        </p:nvSpPr>
        <p:spPr>
          <a:xfrm>
            <a:off x="2895810" y="4973069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POST /users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D555E3-72C1-C935-6521-291F37E2C4BB}"/>
              </a:ext>
            </a:extLst>
          </p:cNvPr>
          <p:cNvSpPr txBox="1"/>
          <p:nvPr/>
        </p:nvSpPr>
        <p:spPr>
          <a:xfrm>
            <a:off x="2895810" y="5325956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PUT /users/5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CADEC3-DBD3-CB15-0401-F105908A1CB5}"/>
              </a:ext>
            </a:extLst>
          </p:cNvPr>
          <p:cNvSpPr txBox="1"/>
          <p:nvPr/>
        </p:nvSpPr>
        <p:spPr>
          <a:xfrm>
            <a:off x="5199599" y="3491156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711032-874B-3BDD-C068-458F056F3D0E}"/>
              </a:ext>
            </a:extLst>
          </p:cNvPr>
          <p:cNvSpPr txBox="1"/>
          <p:nvPr/>
        </p:nvSpPr>
        <p:spPr>
          <a:xfrm>
            <a:off x="5109238" y="4984367"/>
            <a:ext cx="1977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CreateUser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CCE51C0-81BD-D62E-8AD7-112379308732}"/>
              </a:ext>
            </a:extLst>
          </p:cNvPr>
          <p:cNvSpPr txBox="1"/>
          <p:nvPr/>
        </p:nvSpPr>
        <p:spPr>
          <a:xfrm>
            <a:off x="5109238" y="5331605"/>
            <a:ext cx="1344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UpdateUser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AD43F1-921F-E631-A6BB-2549F180F6C8}"/>
              </a:ext>
            </a:extLst>
          </p:cNvPr>
          <p:cNvSpPr txBox="1"/>
          <p:nvPr/>
        </p:nvSpPr>
        <p:spPr>
          <a:xfrm>
            <a:off x="7540739" y="2913133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GetAllUsers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848F0E-4B98-3C6C-AE62-257368216C49}"/>
              </a:ext>
            </a:extLst>
          </p:cNvPr>
          <p:cNvSpPr txBox="1"/>
          <p:nvPr/>
        </p:nvSpPr>
        <p:spPr>
          <a:xfrm>
            <a:off x="7540739" y="3491156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GetUserById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40022B-2D65-433B-6183-0725B641838F}"/>
              </a:ext>
            </a:extLst>
          </p:cNvPr>
          <p:cNvSpPr txBox="1"/>
          <p:nvPr/>
        </p:nvSpPr>
        <p:spPr>
          <a:xfrm>
            <a:off x="5199599" y="2913995"/>
            <a:ext cx="203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GetAllUsers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A3BB09-94DF-9327-FB26-CC765A4D6E7C}"/>
              </a:ext>
            </a:extLst>
          </p:cNvPr>
          <p:cNvSpPr txBox="1"/>
          <p:nvPr/>
        </p:nvSpPr>
        <p:spPr>
          <a:xfrm>
            <a:off x="10746077" y="134818"/>
            <a:ext cx="1445923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</a:p>
          <a:p>
            <a:pPr marL="285750" indent="-285750">
              <a:buFontTx/>
              <a:buChar char="-"/>
            </a:pPr>
            <a:r>
              <a:rPr lang="en-US" dirty="0"/>
              <a:t>Id</a:t>
            </a:r>
          </a:p>
          <a:p>
            <a:pPr marL="285750" indent="-285750">
              <a:buFontTx/>
              <a:buChar char="-"/>
            </a:pPr>
            <a:r>
              <a:rPr lang="en-US" dirty="0"/>
              <a:t>Name</a:t>
            </a:r>
          </a:p>
          <a:p>
            <a:pPr marL="285750" indent="-285750">
              <a:buFontTx/>
              <a:buChar char="-"/>
            </a:pPr>
            <a:r>
              <a:rPr lang="en-US" dirty="0"/>
              <a:t>Email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</a:t>
            </a:r>
          </a:p>
          <a:p>
            <a:pPr marL="285750" indent="-285750">
              <a:buFontTx/>
              <a:buChar char="-"/>
            </a:pPr>
            <a:r>
              <a:rPr lang="en-US" dirty="0"/>
              <a:t>Birthdate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IsVerified</a:t>
            </a:r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21F9158-E11D-42C8-FD97-877CC0F47779}"/>
              </a:ext>
            </a:extLst>
          </p:cNvPr>
          <p:cNvCxnSpPr>
            <a:cxnSpLocks/>
            <a:stCxn id="19" idx="3"/>
            <a:endCxn id="21" idx="2"/>
          </p:cNvCxnSpPr>
          <p:nvPr/>
        </p:nvCxnSpPr>
        <p:spPr>
          <a:xfrm flipV="1">
            <a:off x="6453398" y="3860488"/>
            <a:ext cx="1954382" cy="16557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33198F2-1565-3DDE-401C-D46B1A1B3D5D}"/>
              </a:ext>
            </a:extLst>
          </p:cNvPr>
          <p:cNvCxnSpPr>
            <a:cxnSpLocks/>
            <a:stCxn id="19" idx="0"/>
            <a:endCxn id="17" idx="2"/>
          </p:cNvCxnSpPr>
          <p:nvPr/>
        </p:nvCxnSpPr>
        <p:spPr>
          <a:xfrm flipV="1">
            <a:off x="5781318" y="3860488"/>
            <a:ext cx="285322" cy="14711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3896B1A-F718-C5D3-C102-189B57AA4419}"/>
              </a:ext>
            </a:extLst>
          </p:cNvPr>
          <p:cNvSpPr/>
          <p:nvPr/>
        </p:nvSpPr>
        <p:spPr>
          <a:xfrm>
            <a:off x="9212824" y="3160585"/>
            <a:ext cx="1056011" cy="400556"/>
          </a:xfrm>
          <a:prstGeom prst="roundRect">
            <a:avLst/>
          </a:prstGeom>
          <a:ln/>
          <a:effectLst>
            <a:outerShdw blurRad="63500" sx="121000" sy="121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9F51ED3-77EE-9F3A-389E-601BD8FD51AD}"/>
              </a:ext>
            </a:extLst>
          </p:cNvPr>
          <p:cNvSpPr/>
          <p:nvPr/>
        </p:nvSpPr>
        <p:spPr>
          <a:xfrm>
            <a:off x="1770243" y="4984367"/>
            <a:ext cx="1056011" cy="400556"/>
          </a:xfrm>
          <a:prstGeom prst="roundRect">
            <a:avLst/>
          </a:prstGeom>
          <a:ln/>
          <a:effectLst>
            <a:outerShdw blurRad="63500" sx="121000" sy="121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4278668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037E-6 L -0.63047 3.7037E-6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52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48148E-6 L 0.61719 0.00486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859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9BED6-6B3D-CE79-3DE3-6C4BE98F8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1286B082-AAEB-D826-B7A4-B2465C698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Segregation – on API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9212E771-1406-AFC3-C606-0D0CB8A19F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A48E3FE-8F6F-B9AA-6401-ED91F6900279}"/>
              </a:ext>
            </a:extLst>
          </p:cNvPr>
          <p:cNvSpPr/>
          <p:nvPr/>
        </p:nvSpPr>
        <p:spPr>
          <a:xfrm>
            <a:off x="2554806" y="1924549"/>
            <a:ext cx="2179035" cy="4123626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API</a:t>
            </a:r>
            <a:br>
              <a:rPr lang="en-US" dirty="0"/>
            </a:br>
            <a:r>
              <a:rPr lang="en-US" dirty="0" err="1"/>
              <a:t>UsersController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2675BA6-D63E-6725-D5E9-DAFBC80123E5}"/>
              </a:ext>
            </a:extLst>
          </p:cNvPr>
          <p:cNvSpPr/>
          <p:nvPr/>
        </p:nvSpPr>
        <p:spPr>
          <a:xfrm>
            <a:off x="4977123" y="1924549"/>
            <a:ext cx="2179035" cy="4123626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Business layer</a:t>
            </a:r>
            <a:br>
              <a:rPr lang="en-US" dirty="0"/>
            </a:br>
            <a:r>
              <a:rPr lang="en-US" dirty="0" err="1"/>
              <a:t>UserManager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8823CEC-A486-C21C-AFAA-F0568005BFAA}"/>
              </a:ext>
            </a:extLst>
          </p:cNvPr>
          <p:cNvSpPr/>
          <p:nvPr/>
        </p:nvSpPr>
        <p:spPr>
          <a:xfrm>
            <a:off x="7399440" y="1924549"/>
            <a:ext cx="2179035" cy="412362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Data access</a:t>
            </a:r>
            <a:br>
              <a:rPr lang="en-US" dirty="0"/>
            </a:br>
            <a:r>
              <a:rPr lang="en-US" dirty="0" err="1"/>
              <a:t>UserRepository</a:t>
            </a:r>
            <a:endParaRPr lang="en-US" dirty="0"/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AE6C1009-1F81-FCB6-F1BE-7DCB56A7F85B}"/>
              </a:ext>
            </a:extLst>
          </p:cNvPr>
          <p:cNvSpPr/>
          <p:nvPr/>
        </p:nvSpPr>
        <p:spPr>
          <a:xfrm>
            <a:off x="9821757" y="3294670"/>
            <a:ext cx="1758422" cy="2217008"/>
          </a:xfrm>
          <a:prstGeom prst="can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077406C-A77B-02C8-7512-8C0786B94198}"/>
              </a:ext>
            </a:extLst>
          </p:cNvPr>
          <p:cNvCxnSpPr>
            <a:cxnSpLocks/>
          </p:cNvCxnSpPr>
          <p:nvPr/>
        </p:nvCxnSpPr>
        <p:spPr>
          <a:xfrm>
            <a:off x="684651" y="4403174"/>
            <a:ext cx="4166624" cy="0"/>
          </a:xfrm>
          <a:prstGeom prst="straightConnector1">
            <a:avLst/>
          </a:prstGeom>
          <a:ln w="762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CA6E44E-086F-5885-EF44-1108C1D024B6}"/>
              </a:ext>
            </a:extLst>
          </p:cNvPr>
          <p:cNvSpPr txBox="1"/>
          <p:nvPr/>
        </p:nvSpPr>
        <p:spPr>
          <a:xfrm>
            <a:off x="2917179" y="2913133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/users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1C9025-4978-96F6-9EB8-318114CA55B8}"/>
              </a:ext>
            </a:extLst>
          </p:cNvPr>
          <p:cNvSpPr txBox="1"/>
          <p:nvPr/>
        </p:nvSpPr>
        <p:spPr>
          <a:xfrm>
            <a:off x="2917179" y="3509703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/users/5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59AAAD-D910-0861-8D11-199F0A001790}"/>
              </a:ext>
            </a:extLst>
          </p:cNvPr>
          <p:cNvSpPr txBox="1"/>
          <p:nvPr/>
        </p:nvSpPr>
        <p:spPr>
          <a:xfrm>
            <a:off x="2895810" y="4973069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POST /users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4D316F-C69F-AF88-5205-9B826FC284AE}"/>
              </a:ext>
            </a:extLst>
          </p:cNvPr>
          <p:cNvSpPr txBox="1"/>
          <p:nvPr/>
        </p:nvSpPr>
        <p:spPr>
          <a:xfrm>
            <a:off x="2895810" y="5325956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PUT /users/5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9C3B27-5DA0-A8DF-78B5-348D9E2B4771}"/>
              </a:ext>
            </a:extLst>
          </p:cNvPr>
          <p:cNvSpPr txBox="1"/>
          <p:nvPr/>
        </p:nvSpPr>
        <p:spPr>
          <a:xfrm>
            <a:off x="5199599" y="3491156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079DF6-EF37-9477-BB67-8C93EBA5DF03}"/>
              </a:ext>
            </a:extLst>
          </p:cNvPr>
          <p:cNvSpPr txBox="1"/>
          <p:nvPr/>
        </p:nvSpPr>
        <p:spPr>
          <a:xfrm>
            <a:off x="5109238" y="4984367"/>
            <a:ext cx="1977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CreateUser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75015A-BA23-D121-E526-DD7CEAD1576D}"/>
              </a:ext>
            </a:extLst>
          </p:cNvPr>
          <p:cNvSpPr txBox="1"/>
          <p:nvPr/>
        </p:nvSpPr>
        <p:spPr>
          <a:xfrm>
            <a:off x="5109238" y="5331605"/>
            <a:ext cx="1360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UpdateUser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294095-B6C8-D04F-1437-24962C164D3A}"/>
              </a:ext>
            </a:extLst>
          </p:cNvPr>
          <p:cNvSpPr txBox="1"/>
          <p:nvPr/>
        </p:nvSpPr>
        <p:spPr>
          <a:xfrm>
            <a:off x="7540739" y="2913133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GetAllUsers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378247-274A-FB31-2E8B-362CBC1467F3}"/>
              </a:ext>
            </a:extLst>
          </p:cNvPr>
          <p:cNvSpPr txBox="1"/>
          <p:nvPr/>
        </p:nvSpPr>
        <p:spPr>
          <a:xfrm>
            <a:off x="7540739" y="3491156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GetUserById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CB8BFFD-06FF-32CB-398A-099A8F5144C1}"/>
              </a:ext>
            </a:extLst>
          </p:cNvPr>
          <p:cNvSpPr txBox="1"/>
          <p:nvPr/>
        </p:nvSpPr>
        <p:spPr>
          <a:xfrm>
            <a:off x="5199599" y="2913995"/>
            <a:ext cx="203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GetAllUsers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CDA2BE-2BB4-3259-054F-DE64080890B8}"/>
              </a:ext>
            </a:extLst>
          </p:cNvPr>
          <p:cNvSpPr txBox="1"/>
          <p:nvPr/>
        </p:nvSpPr>
        <p:spPr>
          <a:xfrm>
            <a:off x="10746077" y="134818"/>
            <a:ext cx="1445923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</a:p>
          <a:p>
            <a:pPr marL="285750" indent="-285750">
              <a:buFontTx/>
              <a:buChar char="-"/>
            </a:pPr>
            <a:r>
              <a:rPr lang="en-US" dirty="0"/>
              <a:t>Id</a:t>
            </a:r>
          </a:p>
          <a:p>
            <a:pPr marL="285750" indent="-285750">
              <a:buFontTx/>
              <a:buChar char="-"/>
            </a:pPr>
            <a:r>
              <a:rPr lang="en-US" dirty="0"/>
              <a:t>Name</a:t>
            </a:r>
          </a:p>
          <a:p>
            <a:pPr marL="285750" indent="-285750">
              <a:buFontTx/>
              <a:buChar char="-"/>
            </a:pPr>
            <a:r>
              <a:rPr lang="en-US" dirty="0"/>
              <a:t>Email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</a:t>
            </a:r>
          </a:p>
          <a:p>
            <a:pPr marL="285750" indent="-285750">
              <a:buFontTx/>
              <a:buChar char="-"/>
            </a:pPr>
            <a:r>
              <a:rPr lang="en-US" dirty="0"/>
              <a:t>Birthdate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IsVerified</a:t>
            </a:r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F6E0B71-41DD-232D-946C-6AB7A288C6DF}"/>
              </a:ext>
            </a:extLst>
          </p:cNvPr>
          <p:cNvCxnSpPr>
            <a:cxnSpLocks/>
            <a:stCxn id="19" idx="3"/>
            <a:endCxn id="21" idx="2"/>
          </p:cNvCxnSpPr>
          <p:nvPr/>
        </p:nvCxnSpPr>
        <p:spPr>
          <a:xfrm flipV="1">
            <a:off x="6469582" y="3860488"/>
            <a:ext cx="1938198" cy="16557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0EA8E5A-9E5A-4822-F60D-D1F51976E260}"/>
              </a:ext>
            </a:extLst>
          </p:cNvPr>
          <p:cNvCxnSpPr>
            <a:cxnSpLocks/>
            <a:stCxn id="19" idx="0"/>
            <a:endCxn id="17" idx="2"/>
          </p:cNvCxnSpPr>
          <p:nvPr/>
        </p:nvCxnSpPr>
        <p:spPr>
          <a:xfrm flipV="1">
            <a:off x="5789410" y="3860488"/>
            <a:ext cx="277230" cy="14711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859E93D-8A0A-DB7A-A063-47CAE7021440}"/>
              </a:ext>
            </a:extLst>
          </p:cNvPr>
          <p:cNvSpPr txBox="1"/>
          <p:nvPr/>
        </p:nvSpPr>
        <p:spPr>
          <a:xfrm>
            <a:off x="1237771" y="2913133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Id, Name, Email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60601F9-2348-7ABB-FB07-69ABD8C677FE}"/>
              </a:ext>
            </a:extLst>
          </p:cNvPr>
          <p:cNvSpPr txBox="1"/>
          <p:nvPr/>
        </p:nvSpPr>
        <p:spPr>
          <a:xfrm>
            <a:off x="620322" y="1958766"/>
            <a:ext cx="1695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reads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434B53-A42B-1971-1352-655A743350A6}"/>
              </a:ext>
            </a:extLst>
          </p:cNvPr>
          <p:cNvSpPr txBox="1"/>
          <p:nvPr/>
        </p:nvSpPr>
        <p:spPr>
          <a:xfrm>
            <a:off x="620322" y="5603668"/>
            <a:ext cx="1695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writes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04F121-6811-2489-5F3A-FE729A742311}"/>
              </a:ext>
            </a:extLst>
          </p:cNvPr>
          <p:cNvSpPr txBox="1"/>
          <p:nvPr/>
        </p:nvSpPr>
        <p:spPr>
          <a:xfrm>
            <a:off x="1259140" y="3554721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All details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EE3FEB-FA86-4CB8-39F8-0F4DC97060C0}"/>
              </a:ext>
            </a:extLst>
          </p:cNvPr>
          <p:cNvSpPr txBox="1"/>
          <p:nvPr/>
        </p:nvSpPr>
        <p:spPr>
          <a:xfrm>
            <a:off x="1237770" y="5006405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/>
              <a:t>CreateUser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E793585-5012-7FC8-E618-912277389383}"/>
              </a:ext>
            </a:extLst>
          </p:cNvPr>
          <p:cNvSpPr txBox="1"/>
          <p:nvPr/>
        </p:nvSpPr>
        <p:spPr>
          <a:xfrm>
            <a:off x="1237769" y="5409367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/>
              <a:t>UpdateUser</a:t>
            </a:r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F31F12D-390A-7D90-77F8-E6AB86F1BCAD}"/>
              </a:ext>
            </a:extLst>
          </p:cNvPr>
          <p:cNvSpPr/>
          <p:nvPr/>
        </p:nvSpPr>
        <p:spPr>
          <a:xfrm>
            <a:off x="9212824" y="3160585"/>
            <a:ext cx="1056011" cy="400556"/>
          </a:xfrm>
          <a:prstGeom prst="roundRect">
            <a:avLst/>
          </a:prstGeom>
          <a:ln/>
          <a:effectLst>
            <a:outerShdw blurRad="63500" sx="121000" sy="121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5EC576D-63DA-0008-F4AF-E25075F38C9E}"/>
              </a:ext>
            </a:extLst>
          </p:cNvPr>
          <p:cNvSpPr/>
          <p:nvPr/>
        </p:nvSpPr>
        <p:spPr>
          <a:xfrm>
            <a:off x="4232524" y="4990793"/>
            <a:ext cx="1056011" cy="400556"/>
          </a:xfrm>
          <a:prstGeom prst="roundRect">
            <a:avLst/>
          </a:prstGeom>
          <a:ln/>
          <a:effectLst>
            <a:outerShdw blurRad="63500" sx="121000" sy="121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63998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037E-6 L -0.40586 3.7037E-6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29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4.44444E-6 L 0.41524 -4.44444E-6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75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17B75-BDE7-822F-B8B5-957A35DF9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7A2DCDF8-654D-ADF1-177F-5FCDD3FA5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Segregation – on Business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07086FC6-0FCA-89F1-F288-5C15DDD685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6BEC1A6-3D97-0647-F481-83A757C2FE60}"/>
              </a:ext>
            </a:extLst>
          </p:cNvPr>
          <p:cNvSpPr/>
          <p:nvPr/>
        </p:nvSpPr>
        <p:spPr>
          <a:xfrm>
            <a:off x="2554806" y="1924549"/>
            <a:ext cx="2179035" cy="4123626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API</a:t>
            </a:r>
            <a:br>
              <a:rPr lang="en-US" dirty="0"/>
            </a:br>
            <a:r>
              <a:rPr lang="en-US" dirty="0" err="1"/>
              <a:t>UsersController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DCFEA79-D62C-C248-E713-8C2431E8759E}"/>
              </a:ext>
            </a:extLst>
          </p:cNvPr>
          <p:cNvSpPr/>
          <p:nvPr/>
        </p:nvSpPr>
        <p:spPr>
          <a:xfrm>
            <a:off x="4977123" y="1924549"/>
            <a:ext cx="2179035" cy="4123626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Business layer</a:t>
            </a:r>
            <a:br>
              <a:rPr lang="en-US" dirty="0"/>
            </a:br>
            <a:r>
              <a:rPr lang="en-US" dirty="0" err="1"/>
              <a:t>UserManager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75F065D-3847-0C9A-8CDD-9DC08A7A248E}"/>
              </a:ext>
            </a:extLst>
          </p:cNvPr>
          <p:cNvSpPr/>
          <p:nvPr/>
        </p:nvSpPr>
        <p:spPr>
          <a:xfrm>
            <a:off x="7399440" y="1924549"/>
            <a:ext cx="2179035" cy="412362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Data access</a:t>
            </a:r>
            <a:br>
              <a:rPr lang="en-US" dirty="0"/>
            </a:br>
            <a:r>
              <a:rPr lang="en-US" dirty="0" err="1"/>
              <a:t>UserRepository</a:t>
            </a:r>
            <a:endParaRPr lang="en-US" dirty="0"/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AAA966F9-B8D3-5DA6-E70A-7F577D9E59D2}"/>
              </a:ext>
            </a:extLst>
          </p:cNvPr>
          <p:cNvSpPr/>
          <p:nvPr/>
        </p:nvSpPr>
        <p:spPr>
          <a:xfrm>
            <a:off x="9821757" y="3294670"/>
            <a:ext cx="1758422" cy="2217008"/>
          </a:xfrm>
          <a:prstGeom prst="can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944AB59-FA2C-AD4D-EC94-50EFBB48B95B}"/>
              </a:ext>
            </a:extLst>
          </p:cNvPr>
          <p:cNvCxnSpPr>
            <a:cxnSpLocks/>
          </p:cNvCxnSpPr>
          <p:nvPr/>
        </p:nvCxnSpPr>
        <p:spPr>
          <a:xfrm>
            <a:off x="684651" y="4403174"/>
            <a:ext cx="6590089" cy="0"/>
          </a:xfrm>
          <a:prstGeom prst="straightConnector1">
            <a:avLst/>
          </a:prstGeom>
          <a:ln w="762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85304A0-94B2-F082-CACA-D20E75266744}"/>
              </a:ext>
            </a:extLst>
          </p:cNvPr>
          <p:cNvSpPr txBox="1"/>
          <p:nvPr/>
        </p:nvSpPr>
        <p:spPr>
          <a:xfrm>
            <a:off x="2917179" y="2913133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/users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66547A-416C-D806-2606-B689DF6A012E}"/>
              </a:ext>
            </a:extLst>
          </p:cNvPr>
          <p:cNvSpPr txBox="1"/>
          <p:nvPr/>
        </p:nvSpPr>
        <p:spPr>
          <a:xfrm>
            <a:off x="2917179" y="3509703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/users/5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07A7E5-29F7-51A0-73D7-6B9A40A28535}"/>
              </a:ext>
            </a:extLst>
          </p:cNvPr>
          <p:cNvSpPr txBox="1"/>
          <p:nvPr/>
        </p:nvSpPr>
        <p:spPr>
          <a:xfrm>
            <a:off x="2895810" y="4973069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POST /users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1B5950-5DD6-4012-C498-EF5723A829C7}"/>
              </a:ext>
            </a:extLst>
          </p:cNvPr>
          <p:cNvSpPr txBox="1"/>
          <p:nvPr/>
        </p:nvSpPr>
        <p:spPr>
          <a:xfrm>
            <a:off x="2895810" y="5325956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PUT /users/5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4BFE23-4E1F-052A-E0FE-D10AEA6126E3}"/>
              </a:ext>
            </a:extLst>
          </p:cNvPr>
          <p:cNvSpPr txBox="1"/>
          <p:nvPr/>
        </p:nvSpPr>
        <p:spPr>
          <a:xfrm>
            <a:off x="5199599" y="3491156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22F84A-B5FE-3E55-3D12-B43F735E2E8A}"/>
              </a:ext>
            </a:extLst>
          </p:cNvPr>
          <p:cNvSpPr txBox="1"/>
          <p:nvPr/>
        </p:nvSpPr>
        <p:spPr>
          <a:xfrm>
            <a:off x="5109238" y="4984367"/>
            <a:ext cx="1977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CreateUser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E6CD4E-29E1-488B-90DB-533A91103622}"/>
              </a:ext>
            </a:extLst>
          </p:cNvPr>
          <p:cNvSpPr txBox="1"/>
          <p:nvPr/>
        </p:nvSpPr>
        <p:spPr>
          <a:xfrm>
            <a:off x="5109238" y="5331605"/>
            <a:ext cx="1360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UpdateUser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7D4B32-C6A8-0F84-5F86-7A2DDE5FB110}"/>
              </a:ext>
            </a:extLst>
          </p:cNvPr>
          <p:cNvSpPr txBox="1"/>
          <p:nvPr/>
        </p:nvSpPr>
        <p:spPr>
          <a:xfrm>
            <a:off x="7540739" y="2913133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GetAllUsers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9D1326-2021-9F56-DC47-3B7801CFEB8D}"/>
              </a:ext>
            </a:extLst>
          </p:cNvPr>
          <p:cNvSpPr txBox="1"/>
          <p:nvPr/>
        </p:nvSpPr>
        <p:spPr>
          <a:xfrm>
            <a:off x="7540739" y="3491156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GetUserById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F211A0D-DD30-25CB-FFA7-159CC838BBF7}"/>
              </a:ext>
            </a:extLst>
          </p:cNvPr>
          <p:cNvSpPr txBox="1"/>
          <p:nvPr/>
        </p:nvSpPr>
        <p:spPr>
          <a:xfrm>
            <a:off x="5199599" y="2913995"/>
            <a:ext cx="203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GetAllUsers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6DE230D-3024-E1B3-5F7E-3BBC3DED0193}"/>
              </a:ext>
            </a:extLst>
          </p:cNvPr>
          <p:cNvSpPr txBox="1"/>
          <p:nvPr/>
        </p:nvSpPr>
        <p:spPr>
          <a:xfrm>
            <a:off x="10746077" y="134818"/>
            <a:ext cx="1445923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</a:p>
          <a:p>
            <a:pPr marL="285750" indent="-285750">
              <a:buFontTx/>
              <a:buChar char="-"/>
            </a:pPr>
            <a:r>
              <a:rPr lang="en-US" dirty="0"/>
              <a:t>Id</a:t>
            </a:r>
          </a:p>
          <a:p>
            <a:pPr marL="285750" indent="-285750">
              <a:buFontTx/>
              <a:buChar char="-"/>
            </a:pPr>
            <a:r>
              <a:rPr lang="en-US" dirty="0"/>
              <a:t>Name</a:t>
            </a:r>
          </a:p>
          <a:p>
            <a:pPr marL="285750" indent="-285750">
              <a:buFontTx/>
              <a:buChar char="-"/>
            </a:pPr>
            <a:r>
              <a:rPr lang="en-US" dirty="0"/>
              <a:t>Email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</a:t>
            </a:r>
          </a:p>
          <a:p>
            <a:pPr marL="285750" indent="-285750">
              <a:buFontTx/>
              <a:buChar char="-"/>
            </a:pPr>
            <a:r>
              <a:rPr lang="en-US" dirty="0"/>
              <a:t>Birthdate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IsVerified</a:t>
            </a:r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1B6A117-3D49-1F55-C369-502FDBD3467F}"/>
              </a:ext>
            </a:extLst>
          </p:cNvPr>
          <p:cNvCxnSpPr>
            <a:cxnSpLocks/>
            <a:stCxn id="19" idx="3"/>
            <a:endCxn id="21" idx="2"/>
          </p:cNvCxnSpPr>
          <p:nvPr/>
        </p:nvCxnSpPr>
        <p:spPr>
          <a:xfrm flipV="1">
            <a:off x="6469582" y="3860488"/>
            <a:ext cx="1938198" cy="16557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39BD78D-7684-BD77-7388-0E2FCFB7EB12}"/>
              </a:ext>
            </a:extLst>
          </p:cNvPr>
          <p:cNvSpPr txBox="1"/>
          <p:nvPr/>
        </p:nvSpPr>
        <p:spPr>
          <a:xfrm>
            <a:off x="4143760" y="2913133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Id, Name, Email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705F8A-1559-DEBC-1390-4204320CC4AC}"/>
              </a:ext>
            </a:extLst>
          </p:cNvPr>
          <p:cNvSpPr txBox="1"/>
          <p:nvPr/>
        </p:nvSpPr>
        <p:spPr>
          <a:xfrm>
            <a:off x="620322" y="1958766"/>
            <a:ext cx="1695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reads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0FFFF4-17EA-BC0A-5029-B550485C6BFD}"/>
              </a:ext>
            </a:extLst>
          </p:cNvPr>
          <p:cNvSpPr txBox="1"/>
          <p:nvPr/>
        </p:nvSpPr>
        <p:spPr>
          <a:xfrm>
            <a:off x="620322" y="5603668"/>
            <a:ext cx="1695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writes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F2E32D3-08A5-8E05-4FDB-20ABFBBFAA2D}"/>
              </a:ext>
            </a:extLst>
          </p:cNvPr>
          <p:cNvSpPr txBox="1"/>
          <p:nvPr/>
        </p:nvSpPr>
        <p:spPr>
          <a:xfrm>
            <a:off x="4131371" y="3532862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All details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B2C9916-A054-597E-0E81-7DD14CBD3907}"/>
              </a:ext>
            </a:extLst>
          </p:cNvPr>
          <p:cNvSpPr txBox="1"/>
          <p:nvPr/>
        </p:nvSpPr>
        <p:spPr>
          <a:xfrm>
            <a:off x="1237770" y="5006405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/>
              <a:t>CreateUser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F13C10-358E-62C4-7E00-62D809425BA7}"/>
              </a:ext>
            </a:extLst>
          </p:cNvPr>
          <p:cNvSpPr txBox="1"/>
          <p:nvPr/>
        </p:nvSpPr>
        <p:spPr>
          <a:xfrm>
            <a:off x="1237769" y="5409367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/>
              <a:t>UpdateUser</a:t>
            </a:r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600061A-A66A-951A-E14D-EFC0F8853D0D}"/>
              </a:ext>
            </a:extLst>
          </p:cNvPr>
          <p:cNvSpPr/>
          <p:nvPr/>
        </p:nvSpPr>
        <p:spPr>
          <a:xfrm>
            <a:off x="6424487" y="4990793"/>
            <a:ext cx="1056011" cy="400556"/>
          </a:xfrm>
          <a:prstGeom prst="roundRect">
            <a:avLst/>
          </a:prstGeom>
          <a:ln/>
          <a:effectLst>
            <a:outerShdw blurRad="63500" sx="121000" sy="121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8B088A-A18C-07DB-7DAC-145367524697}"/>
              </a:ext>
            </a:extLst>
          </p:cNvPr>
          <p:cNvSpPr/>
          <p:nvPr/>
        </p:nvSpPr>
        <p:spPr>
          <a:xfrm>
            <a:off x="9212824" y="3160585"/>
            <a:ext cx="1056011" cy="400556"/>
          </a:xfrm>
          <a:prstGeom prst="roundRect">
            <a:avLst/>
          </a:prstGeom>
          <a:ln/>
          <a:effectLst>
            <a:outerShdw blurRad="63500" sx="121000" sy="121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3608779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037E-6 L -0.21771 0.00069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85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2.5E-6 -3.7037E-7 L -0.24127 -3.7037E-7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07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-8.33333E-7 1.85185E-6 L -0.23945 -0.00278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979" y="-13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25E-6 -4.44444E-6 L 0.24388 -4.44444E-6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88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0065 0.00162 L 0.23867 0.00162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01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2.29167E-6 -4.44444E-6 L 0.2418 -0.00324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83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0" grpId="0" animBg="1"/>
      <p:bldP spid="32" grpId="0" animBg="1"/>
      <p:bldP spid="33" grpId="0" animBg="1"/>
      <p:bldP spid="3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B9F0E6-A7B8-E36F-B55E-CB090FB62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F5A1B76B-EDCD-822A-5718-6995B17FE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Segregation – on Data Access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20201233-5015-F22F-D675-AB26F98EB2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1D7A537-D16C-9637-4036-2C0A74EED80B}"/>
              </a:ext>
            </a:extLst>
          </p:cNvPr>
          <p:cNvSpPr/>
          <p:nvPr/>
        </p:nvSpPr>
        <p:spPr>
          <a:xfrm>
            <a:off x="2554806" y="1924549"/>
            <a:ext cx="2179035" cy="4123626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API</a:t>
            </a:r>
            <a:br>
              <a:rPr lang="en-US" dirty="0"/>
            </a:br>
            <a:r>
              <a:rPr lang="en-US" dirty="0" err="1"/>
              <a:t>UsersController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F999121-A271-230E-9B01-59A5AED6BB6C}"/>
              </a:ext>
            </a:extLst>
          </p:cNvPr>
          <p:cNvSpPr/>
          <p:nvPr/>
        </p:nvSpPr>
        <p:spPr>
          <a:xfrm>
            <a:off x="4977123" y="1924549"/>
            <a:ext cx="2179035" cy="4123626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Business layer</a:t>
            </a:r>
            <a:br>
              <a:rPr lang="en-US" dirty="0"/>
            </a:br>
            <a:r>
              <a:rPr lang="en-US" dirty="0" err="1"/>
              <a:t>UserManager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687A039-C590-E76A-3C41-9F08F464CD70}"/>
              </a:ext>
            </a:extLst>
          </p:cNvPr>
          <p:cNvSpPr/>
          <p:nvPr/>
        </p:nvSpPr>
        <p:spPr>
          <a:xfrm>
            <a:off x="7399440" y="4473676"/>
            <a:ext cx="2179035" cy="1574497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Data access</a:t>
            </a:r>
            <a:br>
              <a:rPr lang="en-US" dirty="0"/>
            </a:br>
            <a:r>
              <a:rPr lang="en-US" dirty="0" err="1"/>
              <a:t>UserRepository</a:t>
            </a:r>
            <a:endParaRPr lang="en-US" dirty="0"/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F257EC2E-4C22-04FF-66FC-FDD0A9AB1FED}"/>
              </a:ext>
            </a:extLst>
          </p:cNvPr>
          <p:cNvSpPr/>
          <p:nvPr/>
        </p:nvSpPr>
        <p:spPr>
          <a:xfrm>
            <a:off x="9821757" y="3294670"/>
            <a:ext cx="1758422" cy="2217008"/>
          </a:xfrm>
          <a:prstGeom prst="can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F021CD3-BCD3-D4E4-4D20-948C99FC0872}"/>
              </a:ext>
            </a:extLst>
          </p:cNvPr>
          <p:cNvCxnSpPr>
            <a:cxnSpLocks/>
          </p:cNvCxnSpPr>
          <p:nvPr/>
        </p:nvCxnSpPr>
        <p:spPr>
          <a:xfrm>
            <a:off x="684651" y="4403174"/>
            <a:ext cx="9015465" cy="0"/>
          </a:xfrm>
          <a:prstGeom prst="straightConnector1">
            <a:avLst/>
          </a:prstGeom>
          <a:ln w="762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90EDB92-907B-7F44-1A31-634C863A6A8E}"/>
              </a:ext>
            </a:extLst>
          </p:cNvPr>
          <p:cNvSpPr txBox="1"/>
          <p:nvPr/>
        </p:nvSpPr>
        <p:spPr>
          <a:xfrm>
            <a:off x="2917179" y="2913133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/users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81DA2C-D7FF-DB4C-8021-063FB09E37B7}"/>
              </a:ext>
            </a:extLst>
          </p:cNvPr>
          <p:cNvSpPr txBox="1"/>
          <p:nvPr/>
        </p:nvSpPr>
        <p:spPr>
          <a:xfrm>
            <a:off x="2917179" y="3509703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/users/5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F5C548-B043-320D-6503-F1F59A9D53F8}"/>
              </a:ext>
            </a:extLst>
          </p:cNvPr>
          <p:cNvSpPr txBox="1"/>
          <p:nvPr/>
        </p:nvSpPr>
        <p:spPr>
          <a:xfrm>
            <a:off x="2895810" y="4973069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POST /users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9B42D3-CC3F-372D-1300-736C907D5E85}"/>
              </a:ext>
            </a:extLst>
          </p:cNvPr>
          <p:cNvSpPr txBox="1"/>
          <p:nvPr/>
        </p:nvSpPr>
        <p:spPr>
          <a:xfrm>
            <a:off x="2895810" y="5325956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PUT /users/5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D190A9-7B79-5BAA-1221-0D82BA78DBA0}"/>
              </a:ext>
            </a:extLst>
          </p:cNvPr>
          <p:cNvSpPr txBox="1"/>
          <p:nvPr/>
        </p:nvSpPr>
        <p:spPr>
          <a:xfrm>
            <a:off x="5199599" y="3491156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2E9C6C-7905-68E3-4081-1DAC533C8914}"/>
              </a:ext>
            </a:extLst>
          </p:cNvPr>
          <p:cNvSpPr txBox="1"/>
          <p:nvPr/>
        </p:nvSpPr>
        <p:spPr>
          <a:xfrm>
            <a:off x="5109238" y="4984367"/>
            <a:ext cx="1977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CreateUser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9D5561-344E-7574-19E2-AD87E6223E58}"/>
              </a:ext>
            </a:extLst>
          </p:cNvPr>
          <p:cNvSpPr txBox="1"/>
          <p:nvPr/>
        </p:nvSpPr>
        <p:spPr>
          <a:xfrm>
            <a:off x="5109238" y="5331605"/>
            <a:ext cx="1360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UpdateUser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1624E8-D5A7-7A04-D326-6B1F58BB3891}"/>
              </a:ext>
            </a:extLst>
          </p:cNvPr>
          <p:cNvSpPr txBox="1"/>
          <p:nvPr/>
        </p:nvSpPr>
        <p:spPr>
          <a:xfrm>
            <a:off x="7540739" y="5334697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GetUserById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166881A-A14E-B1D6-0B5F-12E5852AD364}"/>
              </a:ext>
            </a:extLst>
          </p:cNvPr>
          <p:cNvSpPr txBox="1"/>
          <p:nvPr/>
        </p:nvSpPr>
        <p:spPr>
          <a:xfrm>
            <a:off x="5199599" y="2913995"/>
            <a:ext cx="203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GetAllUsers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600E714-8545-2D37-467B-A7AFB1E333FD}"/>
              </a:ext>
            </a:extLst>
          </p:cNvPr>
          <p:cNvSpPr txBox="1"/>
          <p:nvPr/>
        </p:nvSpPr>
        <p:spPr>
          <a:xfrm>
            <a:off x="10746077" y="134818"/>
            <a:ext cx="1445923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</a:p>
          <a:p>
            <a:pPr marL="285750" indent="-285750">
              <a:buFontTx/>
              <a:buChar char="-"/>
            </a:pPr>
            <a:r>
              <a:rPr lang="en-US" dirty="0"/>
              <a:t>Id</a:t>
            </a:r>
          </a:p>
          <a:p>
            <a:pPr marL="285750" indent="-285750">
              <a:buFontTx/>
              <a:buChar char="-"/>
            </a:pPr>
            <a:r>
              <a:rPr lang="en-US" dirty="0"/>
              <a:t>Name</a:t>
            </a:r>
          </a:p>
          <a:p>
            <a:pPr marL="285750" indent="-285750">
              <a:buFontTx/>
              <a:buChar char="-"/>
            </a:pPr>
            <a:r>
              <a:rPr lang="en-US" dirty="0"/>
              <a:t>Email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</a:t>
            </a:r>
          </a:p>
          <a:p>
            <a:pPr marL="285750" indent="-285750">
              <a:buFontTx/>
              <a:buChar char="-"/>
            </a:pPr>
            <a:r>
              <a:rPr lang="en-US" dirty="0"/>
              <a:t>Birthdate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IsVerified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25B568A-345C-8501-1C04-A6BD6736375F}"/>
              </a:ext>
            </a:extLst>
          </p:cNvPr>
          <p:cNvSpPr txBox="1"/>
          <p:nvPr/>
        </p:nvSpPr>
        <p:spPr>
          <a:xfrm>
            <a:off x="620322" y="1958766"/>
            <a:ext cx="1695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reads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A89D477-947A-CAAD-BE4B-B2BA5D188F97}"/>
              </a:ext>
            </a:extLst>
          </p:cNvPr>
          <p:cNvSpPr txBox="1"/>
          <p:nvPr/>
        </p:nvSpPr>
        <p:spPr>
          <a:xfrm>
            <a:off x="620322" y="5603668"/>
            <a:ext cx="1695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writes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F9305C-1896-DC95-FC7B-29406B52F30E}"/>
              </a:ext>
            </a:extLst>
          </p:cNvPr>
          <p:cNvSpPr txBox="1"/>
          <p:nvPr/>
        </p:nvSpPr>
        <p:spPr>
          <a:xfrm>
            <a:off x="1237770" y="5006405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/>
              <a:t>CreateUser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C5CA3ED-FE56-53D6-76C2-0C1F162A6B40}"/>
              </a:ext>
            </a:extLst>
          </p:cNvPr>
          <p:cNvSpPr txBox="1"/>
          <p:nvPr/>
        </p:nvSpPr>
        <p:spPr>
          <a:xfrm>
            <a:off x="1237769" y="5409367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/>
              <a:t>UpdateUser</a:t>
            </a: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C226328-3209-D68F-E1A5-37F37A6A5DC1}"/>
              </a:ext>
            </a:extLst>
          </p:cNvPr>
          <p:cNvSpPr/>
          <p:nvPr/>
        </p:nvSpPr>
        <p:spPr>
          <a:xfrm>
            <a:off x="7399439" y="1958765"/>
            <a:ext cx="2179035" cy="2373905"/>
          </a:xfrm>
          <a:prstGeom prst="roundRect">
            <a:avLst/>
          </a:prstGeom>
          <a:solidFill>
            <a:schemeClr val="accent5">
              <a:alpha val="20000"/>
            </a:schemeClr>
          </a:solidFill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access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Dapper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EF (projections)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81732-7A5B-0F61-3DBC-A4D3B3387DD2}"/>
              </a:ext>
            </a:extLst>
          </p:cNvPr>
          <p:cNvSpPr txBox="1"/>
          <p:nvPr/>
        </p:nvSpPr>
        <p:spPr>
          <a:xfrm>
            <a:off x="9266345" y="2913133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Id, Name, Email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EB9E7A-DB34-A4C5-E3A3-547CBAE55279}"/>
              </a:ext>
            </a:extLst>
          </p:cNvPr>
          <p:cNvSpPr txBox="1"/>
          <p:nvPr/>
        </p:nvSpPr>
        <p:spPr>
          <a:xfrm>
            <a:off x="9430931" y="3532862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All details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C0C6DB4-6C86-4FC4-B7C6-B1E671F6BC2E}"/>
              </a:ext>
            </a:extLst>
          </p:cNvPr>
          <p:cNvSpPr/>
          <p:nvPr/>
        </p:nvSpPr>
        <p:spPr>
          <a:xfrm>
            <a:off x="6424487" y="4990793"/>
            <a:ext cx="1056011" cy="400556"/>
          </a:xfrm>
          <a:prstGeom prst="roundRect">
            <a:avLst/>
          </a:prstGeom>
          <a:ln/>
          <a:effectLst>
            <a:outerShdw blurRad="63500" sx="121000" sy="121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2672540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7037E-7 L -0.66067 -3.7037E-7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34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54167E-6 1.85185E-6 L -0.69271 1.85185E-6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635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25E-6 -4.44444E-6 L 0.24388 -4.44444E-6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88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0065 0.00162 L 0.23867 0.00162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01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2.29167E-6 -4.44444E-6 L 0.2418 -0.00324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83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10" grpId="0" animBg="1"/>
      <p:bldP spid="30" grpId="0" animBg="1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E1EAB5-6791-6020-E75C-445134A35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C370CB88-EE9B-6651-D167-F487E0DF3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Segregation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7FC6A8D8-AF0E-B378-1E03-48778CBBD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1156F-5D0C-63CC-96EB-59CAE9423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811908" cy="4023360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/>
              <a:t>Should we take it one step further?</a:t>
            </a:r>
          </a:p>
        </p:txBody>
      </p:sp>
      <p:pic>
        <p:nvPicPr>
          <p:cNvPr id="1026" name="Picture 2" descr="Yes GIFs on GIPHY - Be Animated">
            <a:extLst>
              <a:ext uri="{FF2B5EF4-FFF2-40B4-BE49-F238E27FC236}">
                <a16:creationId xmlns:a16="http://schemas.microsoft.com/office/drawing/2014/main" id="{F57D05F7-0196-8419-0F22-B960E5265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2813" y="1860687"/>
            <a:ext cx="5761396" cy="438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5611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A018CB-3641-A7C1-5975-A5BF8035C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CC7C5CF-C0B1-0CF3-89D0-8F1CE74A59FC}"/>
              </a:ext>
            </a:extLst>
          </p:cNvPr>
          <p:cNvSpPr/>
          <p:nvPr/>
        </p:nvSpPr>
        <p:spPr>
          <a:xfrm>
            <a:off x="7399439" y="1958765"/>
            <a:ext cx="2179035" cy="2373905"/>
          </a:xfrm>
          <a:prstGeom prst="roundRect">
            <a:avLst/>
          </a:prstGeom>
          <a:solidFill>
            <a:schemeClr val="accent5">
              <a:alpha val="20000"/>
            </a:schemeClr>
          </a:solidFill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access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Dapper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EF (projections)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35080D9-7FA0-0EE1-018B-5539AE54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Segregation – on database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9C7B05C7-E750-365F-A566-74B4578FA1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26DE76E-4476-0F83-F805-8C696DB8705E}"/>
              </a:ext>
            </a:extLst>
          </p:cNvPr>
          <p:cNvSpPr/>
          <p:nvPr/>
        </p:nvSpPr>
        <p:spPr>
          <a:xfrm>
            <a:off x="2554806" y="1924549"/>
            <a:ext cx="2179035" cy="4123626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API</a:t>
            </a:r>
            <a:br>
              <a:rPr lang="en-US" dirty="0"/>
            </a:br>
            <a:r>
              <a:rPr lang="en-US" dirty="0" err="1"/>
              <a:t>UsersController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E2707FE-821E-150C-3C85-9B08F54E7823}"/>
              </a:ext>
            </a:extLst>
          </p:cNvPr>
          <p:cNvSpPr/>
          <p:nvPr/>
        </p:nvSpPr>
        <p:spPr>
          <a:xfrm>
            <a:off x="4977123" y="1924549"/>
            <a:ext cx="2179035" cy="4123626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Business layer</a:t>
            </a:r>
            <a:br>
              <a:rPr lang="en-US" dirty="0"/>
            </a:br>
            <a:r>
              <a:rPr lang="en-US" dirty="0" err="1"/>
              <a:t>UserManager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57F7661-F45F-9011-C4C4-88B373AFC3F1}"/>
              </a:ext>
            </a:extLst>
          </p:cNvPr>
          <p:cNvSpPr/>
          <p:nvPr/>
        </p:nvSpPr>
        <p:spPr>
          <a:xfrm>
            <a:off x="7399440" y="4473676"/>
            <a:ext cx="2179035" cy="1574497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Data access</a:t>
            </a:r>
            <a:br>
              <a:rPr lang="en-US" dirty="0"/>
            </a:br>
            <a:r>
              <a:rPr lang="en-US" dirty="0" err="1"/>
              <a:t>UserRepository</a:t>
            </a:r>
            <a:endParaRPr lang="en-US" dirty="0"/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09944FE8-B33F-7CE1-A125-297DB43BFA39}"/>
              </a:ext>
            </a:extLst>
          </p:cNvPr>
          <p:cNvSpPr/>
          <p:nvPr/>
        </p:nvSpPr>
        <p:spPr>
          <a:xfrm>
            <a:off x="10318287" y="2399073"/>
            <a:ext cx="1758422" cy="1800004"/>
          </a:xfrm>
          <a:prstGeom prst="can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err="1"/>
              <a:t>sql</a:t>
            </a:r>
            <a:endParaRPr lang="en-US" dirty="0"/>
          </a:p>
          <a:p>
            <a:pPr algn="r"/>
            <a:r>
              <a:rPr lang="en-US" dirty="0" err="1"/>
              <a:t>nosql</a:t>
            </a:r>
            <a:endParaRPr lang="en-US" dirty="0"/>
          </a:p>
          <a:p>
            <a:pPr algn="r"/>
            <a:r>
              <a:rPr lang="en-US" dirty="0" err="1"/>
              <a:t>json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B65079A-6B4E-4462-18BA-E4482CC29D1D}"/>
              </a:ext>
            </a:extLst>
          </p:cNvPr>
          <p:cNvCxnSpPr>
            <a:cxnSpLocks/>
          </p:cNvCxnSpPr>
          <p:nvPr/>
        </p:nvCxnSpPr>
        <p:spPr>
          <a:xfrm>
            <a:off x="684651" y="4403174"/>
            <a:ext cx="11392058" cy="0"/>
          </a:xfrm>
          <a:prstGeom prst="straightConnector1">
            <a:avLst/>
          </a:prstGeom>
          <a:ln w="762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E416CC1-5B1E-F00E-34B8-16C20D732C5A}"/>
              </a:ext>
            </a:extLst>
          </p:cNvPr>
          <p:cNvSpPr txBox="1"/>
          <p:nvPr/>
        </p:nvSpPr>
        <p:spPr>
          <a:xfrm>
            <a:off x="2917179" y="2913133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/users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614E13-906F-F99C-C682-93A270F0217B}"/>
              </a:ext>
            </a:extLst>
          </p:cNvPr>
          <p:cNvSpPr txBox="1"/>
          <p:nvPr/>
        </p:nvSpPr>
        <p:spPr>
          <a:xfrm>
            <a:off x="2917179" y="3509703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/users/5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CA6095-FD79-276C-E31E-B401A9124B6C}"/>
              </a:ext>
            </a:extLst>
          </p:cNvPr>
          <p:cNvSpPr txBox="1"/>
          <p:nvPr/>
        </p:nvSpPr>
        <p:spPr>
          <a:xfrm>
            <a:off x="2895810" y="4973069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POST /users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A6D7FC-106A-F357-04EB-E9C3765B7022}"/>
              </a:ext>
            </a:extLst>
          </p:cNvPr>
          <p:cNvSpPr txBox="1"/>
          <p:nvPr/>
        </p:nvSpPr>
        <p:spPr>
          <a:xfrm>
            <a:off x="2895810" y="5325956"/>
            <a:ext cx="149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PUT /users/5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E1FA5C-A5CE-6FA3-6C51-966AD2A0D521}"/>
              </a:ext>
            </a:extLst>
          </p:cNvPr>
          <p:cNvSpPr txBox="1"/>
          <p:nvPr/>
        </p:nvSpPr>
        <p:spPr>
          <a:xfrm>
            <a:off x="5199599" y="3491156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0CF2A2-FE6F-86F1-6EB4-B12F0DC35D3E}"/>
              </a:ext>
            </a:extLst>
          </p:cNvPr>
          <p:cNvSpPr txBox="1"/>
          <p:nvPr/>
        </p:nvSpPr>
        <p:spPr>
          <a:xfrm>
            <a:off x="5109238" y="4984367"/>
            <a:ext cx="1977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CreateUser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49EBBD-D126-3B42-ED69-EDAFEEA06731}"/>
              </a:ext>
            </a:extLst>
          </p:cNvPr>
          <p:cNvSpPr txBox="1"/>
          <p:nvPr/>
        </p:nvSpPr>
        <p:spPr>
          <a:xfrm>
            <a:off x="5109238" y="5331605"/>
            <a:ext cx="1360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UpdateUser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EE7F3F-E0B8-5DE3-D2CE-C538F19E3617}"/>
              </a:ext>
            </a:extLst>
          </p:cNvPr>
          <p:cNvSpPr txBox="1"/>
          <p:nvPr/>
        </p:nvSpPr>
        <p:spPr>
          <a:xfrm>
            <a:off x="7540739" y="5334697"/>
            <a:ext cx="173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GetUserById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5F6D6F2-DD8F-FE6E-5D8A-85F46B9D2F97}"/>
              </a:ext>
            </a:extLst>
          </p:cNvPr>
          <p:cNvSpPr txBox="1"/>
          <p:nvPr/>
        </p:nvSpPr>
        <p:spPr>
          <a:xfrm>
            <a:off x="5199599" y="2913995"/>
            <a:ext cx="203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GetAllUsers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507485A-EB37-5736-5B45-A45445AC468E}"/>
              </a:ext>
            </a:extLst>
          </p:cNvPr>
          <p:cNvSpPr/>
          <p:nvPr/>
        </p:nvSpPr>
        <p:spPr>
          <a:xfrm>
            <a:off x="9172111" y="5167002"/>
            <a:ext cx="1056011" cy="400556"/>
          </a:xfrm>
          <a:prstGeom prst="roundRect">
            <a:avLst/>
          </a:prstGeom>
          <a:ln/>
          <a:effectLst>
            <a:outerShdw blurRad="63500" sx="121000" sy="121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BCA0CC-DF37-EF73-FFC0-EE4EF04EA16F}"/>
              </a:ext>
            </a:extLst>
          </p:cNvPr>
          <p:cNvSpPr txBox="1"/>
          <p:nvPr/>
        </p:nvSpPr>
        <p:spPr>
          <a:xfrm>
            <a:off x="620322" y="1958766"/>
            <a:ext cx="1695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reads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D5A8BE-0AC1-03BD-0E85-6A84F15D74B2}"/>
              </a:ext>
            </a:extLst>
          </p:cNvPr>
          <p:cNvSpPr txBox="1"/>
          <p:nvPr/>
        </p:nvSpPr>
        <p:spPr>
          <a:xfrm>
            <a:off x="620322" y="5603668"/>
            <a:ext cx="1695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writes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567251-008D-072D-8D88-CE329DC5BE07}"/>
              </a:ext>
            </a:extLst>
          </p:cNvPr>
          <p:cNvSpPr txBox="1"/>
          <p:nvPr/>
        </p:nvSpPr>
        <p:spPr>
          <a:xfrm>
            <a:off x="1237770" y="5006405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/>
              <a:t>CreateUser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E6911A2-B8CA-BCF4-AE9D-91ACC994BE3C}"/>
              </a:ext>
            </a:extLst>
          </p:cNvPr>
          <p:cNvSpPr txBox="1"/>
          <p:nvPr/>
        </p:nvSpPr>
        <p:spPr>
          <a:xfrm>
            <a:off x="1237769" y="5409367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/>
              <a:t>UpdateUser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EEED3E-FB46-544B-CDB5-6FEF33F65F5B}"/>
              </a:ext>
            </a:extLst>
          </p:cNvPr>
          <p:cNvSpPr txBox="1"/>
          <p:nvPr/>
        </p:nvSpPr>
        <p:spPr>
          <a:xfrm>
            <a:off x="9266345" y="2913133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Id, Name, Email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EE35D5-AD01-A939-C474-BCE88EB1784C}"/>
              </a:ext>
            </a:extLst>
          </p:cNvPr>
          <p:cNvSpPr txBox="1"/>
          <p:nvPr/>
        </p:nvSpPr>
        <p:spPr>
          <a:xfrm>
            <a:off x="9331039" y="3640438"/>
            <a:ext cx="1658039" cy="369332"/>
          </a:xfrm>
          <a:prstGeom prst="rect">
            <a:avLst/>
          </a:prstGeom>
          <a:effectLst>
            <a:outerShdw blurRad="63500" sx="112000" sy="11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All details</a:t>
            </a:r>
          </a:p>
        </p:txBody>
      </p:sp>
      <p:sp>
        <p:nvSpPr>
          <p:cNvPr id="3" name="Cylinder 2">
            <a:extLst>
              <a:ext uri="{FF2B5EF4-FFF2-40B4-BE49-F238E27FC236}">
                <a16:creationId xmlns:a16="http://schemas.microsoft.com/office/drawing/2014/main" id="{FF955854-F3D4-156D-6BFC-AFB1529AED43}"/>
              </a:ext>
            </a:extLst>
          </p:cNvPr>
          <p:cNvSpPr/>
          <p:nvPr/>
        </p:nvSpPr>
        <p:spPr>
          <a:xfrm>
            <a:off x="10276469" y="4602929"/>
            <a:ext cx="1758422" cy="1612875"/>
          </a:xfrm>
          <a:prstGeom prst="can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85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B9470-1F58-C94D-C7F9-3B3785840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672FFCAD-6D71-9F14-55DE-C72431299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Segregation – on database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0A3A13DE-C5FB-AF68-79BA-D19636E106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F9F3D-206A-3232-9FB7-77B252B31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000" dirty="0"/>
              <a:t>❓How do you sync?</a:t>
            </a:r>
          </a:p>
          <a:p>
            <a:endParaRPr lang="en-US" sz="4000" dirty="0"/>
          </a:p>
          <a:p>
            <a:r>
              <a:rPr lang="en-US" sz="4000" dirty="0"/>
              <a:t>☢️What if the sync isn’t working?</a:t>
            </a:r>
          </a:p>
          <a:p>
            <a:endParaRPr lang="en-US" sz="4000" dirty="0"/>
          </a:p>
          <a:p>
            <a:r>
              <a:rPr lang="en-US" sz="4000" dirty="0"/>
              <a:t>🚨Physical separation is really hard</a:t>
            </a:r>
          </a:p>
          <a:p>
            <a:endParaRPr lang="en-US" sz="4000" dirty="0"/>
          </a:p>
          <a:p>
            <a:r>
              <a:rPr lang="en-US" sz="4000" dirty="0"/>
              <a:t>💡CQRS is a </a:t>
            </a:r>
            <a:r>
              <a:rPr lang="en-US" sz="4000" u="sng" dirty="0"/>
              <a:t>logical separation</a:t>
            </a:r>
            <a:r>
              <a:rPr lang="en-US" sz="4000" dirty="0"/>
              <a:t>, not physical</a:t>
            </a:r>
          </a:p>
          <a:p>
            <a:pPr marL="0" indent="0">
              <a:buNone/>
            </a:pPr>
            <a:endParaRPr lang="en-US" sz="4000" dirty="0"/>
          </a:p>
        </p:txBody>
      </p:sp>
      <p:sp>
        <p:nvSpPr>
          <p:cNvPr id="2" name="Cylinder 1">
            <a:extLst>
              <a:ext uri="{FF2B5EF4-FFF2-40B4-BE49-F238E27FC236}">
                <a16:creationId xmlns:a16="http://schemas.microsoft.com/office/drawing/2014/main" id="{E30BFF7C-6B4F-DB12-1AE6-37C568AD68A7}"/>
              </a:ext>
            </a:extLst>
          </p:cNvPr>
          <p:cNvSpPr/>
          <p:nvPr/>
        </p:nvSpPr>
        <p:spPr>
          <a:xfrm>
            <a:off x="10318287" y="2399073"/>
            <a:ext cx="1758422" cy="1800004"/>
          </a:xfrm>
          <a:prstGeom prst="can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err="1"/>
              <a:t>sql</a:t>
            </a:r>
            <a:endParaRPr lang="en-US" dirty="0"/>
          </a:p>
          <a:p>
            <a:pPr algn="r"/>
            <a:r>
              <a:rPr lang="en-US" dirty="0" err="1"/>
              <a:t>nosql</a:t>
            </a:r>
            <a:endParaRPr lang="en-US" dirty="0"/>
          </a:p>
          <a:p>
            <a:pPr algn="r"/>
            <a:r>
              <a:rPr lang="en-US" dirty="0" err="1"/>
              <a:t>json</a:t>
            </a:r>
            <a:endParaRPr lang="en-US" dirty="0"/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578AFD78-1F94-0F8C-599B-788CFE9DDD11}"/>
              </a:ext>
            </a:extLst>
          </p:cNvPr>
          <p:cNvSpPr/>
          <p:nvPr/>
        </p:nvSpPr>
        <p:spPr>
          <a:xfrm>
            <a:off x="10276469" y="4602929"/>
            <a:ext cx="1758422" cy="1612875"/>
          </a:xfrm>
          <a:prstGeom prst="can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sql</a:t>
            </a:r>
            <a:endParaRPr lang="en-US" dirty="0"/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0B285CDD-2ADB-4043-5E64-B365DEF9CE7B}"/>
              </a:ext>
            </a:extLst>
          </p:cNvPr>
          <p:cNvCxnSpPr>
            <a:stCxn id="5" idx="2"/>
            <a:endCxn id="2" idx="2"/>
          </p:cNvCxnSpPr>
          <p:nvPr/>
        </p:nvCxnSpPr>
        <p:spPr>
          <a:xfrm rot="10800000" flipH="1">
            <a:off x="10276469" y="3299075"/>
            <a:ext cx="41818" cy="2110292"/>
          </a:xfrm>
          <a:prstGeom prst="curvedConnector3">
            <a:avLst>
              <a:gd name="adj1" fmla="val -1819463"/>
            </a:avLst>
          </a:prstGeom>
          <a:ln w="730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623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9C24D-2733-8A2C-4746-EF7D1B5E5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B781292-2266-E0B7-B42B-1C9537B31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Before we start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69C51BD6-5FCC-A197-E4E5-BB65F48D4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1063F-9B36-71B0-23D9-A07F2FC5D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433365" cy="4023360"/>
          </a:xfrm>
        </p:spPr>
        <p:txBody>
          <a:bodyPr>
            <a:normAutofit/>
          </a:bodyPr>
          <a:lstStyle/>
          <a:p>
            <a:endParaRPr lang="en-US" sz="4000" dirty="0"/>
          </a:p>
          <a:p>
            <a:r>
              <a:rPr lang="en-US" sz="4000" dirty="0"/>
              <a:t>Participate</a:t>
            </a:r>
          </a:p>
          <a:p>
            <a:r>
              <a:rPr lang="en-US" sz="4000" dirty="0"/>
              <a:t>Ask questions</a:t>
            </a:r>
          </a:p>
          <a:p>
            <a:r>
              <a:rPr lang="en-US" sz="4000" dirty="0"/>
              <a:t>Feedback</a:t>
            </a:r>
          </a:p>
        </p:txBody>
      </p:sp>
      <p:pic>
        <p:nvPicPr>
          <p:cNvPr id="3074" name="Picture 2" descr="Session QR Code">
            <a:extLst>
              <a:ext uri="{FF2B5EF4-FFF2-40B4-BE49-F238E27FC236}">
                <a16:creationId xmlns:a16="http://schemas.microsoft.com/office/drawing/2014/main" id="{397EB419-75DD-FAC5-0AE2-4FD5F1FF6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7827" y="140111"/>
            <a:ext cx="6162612" cy="6162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46873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E34530-D245-A5B1-40D5-7E8CC29C9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F2D1687F-83DA-3561-2712-EFCDF3289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So, where is the line?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BB26706D-CDAB-A859-63EF-7A0503BF7A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5BC58-C9F5-C1B7-E10A-0C3390F20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000" dirty="0"/>
          </a:p>
          <a:p>
            <a:r>
              <a:rPr lang="en-US" sz="4000" dirty="0"/>
              <a:t>What is actually required for CQRS?</a:t>
            </a:r>
          </a:p>
        </p:txBody>
      </p:sp>
    </p:spTree>
    <p:extLst>
      <p:ext uri="{BB962C8B-B14F-4D97-AF65-F5344CB8AC3E}">
        <p14:creationId xmlns:p14="http://schemas.microsoft.com/office/powerpoint/2010/main" val="11211810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C03589-996D-3904-2232-F58BE381E5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2DEB6EC-64BE-423B-A4D3-F49E8F12B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Minimum CQRS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406D596B-FB94-98E7-B22F-F8EEA9CE33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BB823-C8CB-509F-A74F-C1611220B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BE" sz="4000" dirty="0">
                <a:solidFill>
                  <a:srgbClr val="92D050"/>
                </a:solidFill>
              </a:rPr>
              <a:t>✔</a:t>
            </a:r>
            <a:r>
              <a:rPr lang="en-US" sz="4000" dirty="0">
                <a:solidFill>
                  <a:srgbClr val="92D050"/>
                </a:solidFill>
              </a:rPr>
              <a:t> </a:t>
            </a:r>
            <a:r>
              <a:rPr lang="en-US" sz="4000" dirty="0"/>
              <a:t>Separate command path</a:t>
            </a:r>
          </a:p>
          <a:p>
            <a:r>
              <a:rPr lang="en-BE" sz="4000" dirty="0">
                <a:solidFill>
                  <a:srgbClr val="92D050"/>
                </a:solidFill>
              </a:rPr>
              <a:t>✔</a:t>
            </a:r>
            <a:r>
              <a:rPr lang="en-US" sz="4000" dirty="0">
                <a:solidFill>
                  <a:srgbClr val="92D050"/>
                </a:solidFill>
              </a:rPr>
              <a:t> </a:t>
            </a:r>
            <a:r>
              <a:rPr lang="en-US" sz="4000" dirty="0"/>
              <a:t>Separate query path</a:t>
            </a:r>
          </a:p>
          <a:p>
            <a:r>
              <a:rPr lang="en-BE" sz="4000" dirty="0">
                <a:solidFill>
                  <a:srgbClr val="92D050"/>
                </a:solidFill>
              </a:rPr>
              <a:t>✔</a:t>
            </a:r>
            <a:r>
              <a:rPr lang="en-US" sz="4000" dirty="0">
                <a:solidFill>
                  <a:srgbClr val="92D050"/>
                </a:solidFill>
              </a:rPr>
              <a:t> </a:t>
            </a:r>
            <a:r>
              <a:rPr lang="en-US" sz="4000" dirty="0"/>
              <a:t>Separate models</a:t>
            </a:r>
          </a:p>
          <a:p>
            <a:r>
              <a:rPr lang="en-BE" sz="4000" dirty="0">
                <a:solidFill>
                  <a:srgbClr val="92D050"/>
                </a:solidFill>
              </a:rPr>
              <a:t>✔</a:t>
            </a:r>
            <a:r>
              <a:rPr lang="en-US" sz="4000" dirty="0">
                <a:solidFill>
                  <a:srgbClr val="92D050"/>
                </a:solidFill>
              </a:rPr>
              <a:t> </a:t>
            </a:r>
            <a:r>
              <a:rPr lang="en-US" sz="4000" dirty="0"/>
              <a:t>Separate logic</a:t>
            </a:r>
          </a:p>
          <a:p>
            <a:r>
              <a:rPr lang="en-BE" sz="2600" dirty="0">
                <a:solidFill>
                  <a:srgbClr val="92D050"/>
                </a:solidFill>
              </a:rPr>
              <a:t>❌</a:t>
            </a:r>
            <a:r>
              <a:rPr lang="en-US" sz="2600" dirty="0">
                <a:solidFill>
                  <a:srgbClr val="92D050"/>
                </a:solidFill>
              </a:rPr>
              <a:t> </a:t>
            </a:r>
            <a:r>
              <a:rPr lang="en-US" sz="4000" dirty="0"/>
              <a:t>Separate databases</a:t>
            </a:r>
          </a:p>
          <a:p>
            <a:r>
              <a:rPr lang="en-BE" sz="2600" dirty="0">
                <a:solidFill>
                  <a:srgbClr val="92D050"/>
                </a:solidFill>
              </a:rPr>
              <a:t>❌</a:t>
            </a:r>
            <a:r>
              <a:rPr lang="en-US" sz="2600" dirty="0">
                <a:solidFill>
                  <a:srgbClr val="92D050"/>
                </a:solidFill>
              </a:rPr>
              <a:t> </a:t>
            </a:r>
            <a:r>
              <a:rPr lang="en-US" sz="4000" dirty="0"/>
              <a:t>Event Sourcing</a:t>
            </a:r>
          </a:p>
          <a:p>
            <a:r>
              <a:rPr kumimoji="0" lang="en-BE" sz="26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❌ </a:t>
            </a:r>
            <a:r>
              <a:rPr lang="en-US" sz="4000" dirty="0"/>
              <a:t>Eventual Consistency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0D33F49-AF5D-A52C-851C-B29A37E939C5}"/>
              </a:ext>
            </a:extLst>
          </p:cNvPr>
          <p:cNvCxnSpPr>
            <a:cxnSpLocks/>
          </p:cNvCxnSpPr>
          <p:nvPr/>
        </p:nvCxnSpPr>
        <p:spPr>
          <a:xfrm>
            <a:off x="684651" y="4071153"/>
            <a:ext cx="7109520" cy="0"/>
          </a:xfrm>
          <a:prstGeom prst="straightConnector1">
            <a:avLst/>
          </a:prstGeom>
          <a:ln w="76200">
            <a:solidFill>
              <a:srgbClr val="FF00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0540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17D45F-C310-0AD6-26CA-108AD8264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FEFAA575-4846-FDB0-2746-F3DC6D794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MediatR != CQRS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4040EBE8-6CDA-EA1D-820C-7B5D973CD2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E2138-A8D6-554D-093F-9F1214DA8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✅MediatR simply makes segregation easier</a:t>
            </a:r>
          </a:p>
          <a:p>
            <a:endParaRPr lang="en-US" sz="4000" dirty="0"/>
          </a:p>
          <a:p>
            <a:r>
              <a:rPr lang="en-US" sz="4000" dirty="0"/>
              <a:t>⚠️But it doesn’t enforce or protect!</a:t>
            </a:r>
          </a:p>
          <a:p>
            <a:endParaRPr lang="en-US" sz="4000" dirty="0"/>
          </a:p>
          <a:p>
            <a:r>
              <a:rPr lang="en-US" sz="4000" dirty="0"/>
              <a:t>❌CQRS isn’t a library</a:t>
            </a:r>
          </a:p>
        </p:txBody>
      </p:sp>
    </p:spTree>
    <p:extLst>
      <p:ext uri="{BB962C8B-B14F-4D97-AF65-F5344CB8AC3E}">
        <p14:creationId xmlns:p14="http://schemas.microsoft.com/office/powerpoint/2010/main" val="6254970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D8C2A-E9F1-8410-76B0-AD61B7E52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1BB6EFB-D8AB-D818-9F61-7105B50A1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CQRS is architecture agnostic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F4BBC6DC-5060-943B-EC2A-3506C6FA86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F4009-0915-B32F-4B77-76E2235E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877006" cy="4023360"/>
          </a:xfrm>
        </p:spPr>
        <p:txBody>
          <a:bodyPr>
            <a:normAutofit/>
          </a:bodyPr>
          <a:lstStyle/>
          <a:p>
            <a:r>
              <a:rPr lang="en-US" sz="4000" dirty="0"/>
              <a:t>✅ n-tier</a:t>
            </a:r>
          </a:p>
          <a:p>
            <a:pPr marL="0" indent="0">
              <a:buNone/>
            </a:pPr>
            <a:r>
              <a:rPr lang="en-US" sz="4000" dirty="0"/>
              <a:t> ✅ clean, onion, ports &amp; adapters…</a:t>
            </a:r>
          </a:p>
          <a:p>
            <a:pPr marL="0" indent="0">
              <a:buNone/>
            </a:pPr>
            <a:r>
              <a:rPr lang="en-US" sz="4000" dirty="0"/>
              <a:t> ✅ vertical slicing</a:t>
            </a:r>
          </a:p>
          <a:p>
            <a:pPr marL="0" indent="0">
              <a:buNone/>
            </a:pPr>
            <a:r>
              <a:rPr lang="en-US" sz="4000" dirty="0"/>
              <a:t> ✅ (modular) monolith</a:t>
            </a:r>
          </a:p>
          <a:p>
            <a:pPr marL="0" indent="0">
              <a:buNone/>
            </a:pPr>
            <a:r>
              <a:rPr lang="en-US" sz="4000" dirty="0"/>
              <a:t> ✅ microservices</a:t>
            </a:r>
          </a:p>
        </p:txBody>
      </p:sp>
    </p:spTree>
    <p:extLst>
      <p:ext uri="{BB962C8B-B14F-4D97-AF65-F5344CB8AC3E}">
        <p14:creationId xmlns:p14="http://schemas.microsoft.com/office/powerpoint/2010/main" val="4276482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099E3-2E5D-7DE2-22CC-4C37890E7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67E21715-AF4A-CFC3-D114-2F34C2C66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CQRS and Entity Framework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AAD20823-589C-05E2-359E-323C926DC9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5304B-0DC9-9425-9EEF-E9391ABE5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✅EF just makes it too easy!</a:t>
            </a:r>
          </a:p>
          <a:p>
            <a:endParaRPr lang="en-US" sz="4000" dirty="0"/>
          </a:p>
          <a:p>
            <a:r>
              <a:rPr lang="en-US" sz="4000" dirty="0"/>
              <a:t>❌Entities don’t match read models</a:t>
            </a:r>
          </a:p>
          <a:p>
            <a:endParaRPr lang="en-US" sz="4000" dirty="0"/>
          </a:p>
          <a:p>
            <a:r>
              <a:rPr lang="en-US" sz="4000" dirty="0"/>
              <a:t>💡Queries need projections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610544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74D7F-5106-A65F-2D3D-723C14E2C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19D97385-B779-7712-981B-F18E47F9C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Conclusion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0C089FCF-C123-63DE-C851-70339B6CB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573DF-EA7A-BF6F-228F-B6E295D84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4000" dirty="0">
                <a:sym typeface="Wingdings" panose="05000000000000000000" pitchFamily="2" charset="2"/>
              </a:rPr>
              <a:t>✅ </a:t>
            </a:r>
            <a:r>
              <a:rPr lang="en-US" sz="4000" dirty="0"/>
              <a:t>CQRS is logical segregation of responsibilities.</a:t>
            </a:r>
          </a:p>
          <a:p>
            <a:r>
              <a:rPr lang="en-US" sz="4000" dirty="0">
                <a:sym typeface="Wingdings" panose="05000000000000000000" pitchFamily="2" charset="2"/>
              </a:rPr>
              <a:t> easy to implement</a:t>
            </a:r>
            <a:endParaRPr lang="en-US" sz="4000" dirty="0"/>
          </a:p>
          <a:p>
            <a:endParaRPr lang="en-US" sz="4000" dirty="0"/>
          </a:p>
          <a:p>
            <a:r>
              <a:rPr lang="en-US" sz="4000" dirty="0">
                <a:sym typeface="Wingdings" panose="05000000000000000000" pitchFamily="2" charset="2"/>
              </a:rPr>
              <a:t>⚠️ </a:t>
            </a:r>
            <a:r>
              <a:rPr lang="en-US" sz="4000" dirty="0"/>
              <a:t>CQRS can enable physical segregation and more advanced design and architecture.</a:t>
            </a:r>
          </a:p>
          <a:p>
            <a:r>
              <a:rPr lang="en-US" sz="4000" dirty="0">
                <a:sym typeface="Wingdings" panose="05000000000000000000" pitchFamily="2" charset="2"/>
              </a:rPr>
              <a:t> hard to implement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0551059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1D163-98AD-5CE0-504F-1D8CA362A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Kontroversja għal Google...ċajta mhux f'lokha għall-1 t'April">
            <a:extLst>
              <a:ext uri="{FF2B5EF4-FFF2-40B4-BE49-F238E27FC236}">
                <a16:creationId xmlns:a16="http://schemas.microsoft.com/office/drawing/2014/main" id="{32E46AAC-46C0-5BEA-D686-CC511A4A2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611" y="1913467"/>
            <a:ext cx="5776389" cy="432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20279682-7A03-B85B-19B8-D097BCD8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Questions?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80F0D8DD-C575-FE21-04EF-452926ED8E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098" name="Picture 2" descr="Feedback QR Code">
            <a:extLst>
              <a:ext uri="{FF2B5EF4-FFF2-40B4-BE49-F238E27FC236}">
                <a16:creationId xmlns:a16="http://schemas.microsoft.com/office/drawing/2014/main" id="{5402B5E2-BBE8-0769-A61E-0097AF6D6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302" y="831979"/>
            <a:ext cx="5165623" cy="5165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619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close-up of words&#10;&#10;AI-generated content may be incorrect.">
            <a:extLst>
              <a:ext uri="{FF2B5EF4-FFF2-40B4-BE49-F238E27FC236}">
                <a16:creationId xmlns:a16="http://schemas.microsoft.com/office/drawing/2014/main" id="{866A8021-D008-A875-3258-354D863011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" r="3268" b="-1"/>
          <a:stretch>
            <a:fillRect/>
          </a:stretch>
        </p:blipFill>
        <p:spPr>
          <a:xfrm>
            <a:off x="20" y="10"/>
            <a:ext cx="12191980" cy="6340632"/>
          </a:xfrm>
          <a:prstGeom prst="rect">
            <a:avLst/>
          </a:prstGeom>
        </p:spPr>
      </p:pic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289C3FA9-3AAF-4DA6-6687-167CBF9B6D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23802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6752D-E86D-83AF-A094-73ADFBA50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54826405-7279-1207-2A1B-2AE192669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My own confusion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C6D13588-7062-5232-282A-CA7C09490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0E08D-CE06-D232-51E1-5BD81162E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000" dirty="0"/>
              <a:t>“Separating reads from writes”</a:t>
            </a:r>
          </a:p>
          <a:p>
            <a:endParaRPr lang="en-US" sz="4000" dirty="0"/>
          </a:p>
          <a:p>
            <a:r>
              <a:rPr lang="en-US" sz="4000" dirty="0"/>
              <a:t>But how could they not be separated? Turns out it’s pretty easy.</a:t>
            </a:r>
          </a:p>
          <a:p>
            <a:endParaRPr lang="en-US" sz="4000" dirty="0"/>
          </a:p>
          <a:p>
            <a:r>
              <a:rPr lang="en-US" sz="4000" dirty="0"/>
              <a:t>I was never sure if I was actually doing, or should be doing, CQRS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334787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8F46E-4DBE-8942-8F6D-55958C77B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69412739-6AF8-C1A2-01B8-B69CDE7A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CQRS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B5445602-7A6D-7DDD-6E16-C626E05CF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B7B28-48AC-3499-E7E8-3BB11AC5A1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10612785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is not an architecture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it’s a design principle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about </a:t>
            </a:r>
            <a:r>
              <a:rPr lang="en-US" sz="4000" b="1" u="sng" dirty="0"/>
              <a:t>logical segregation of responsibilities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that works in any layering scheme or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and can’t be implemented by a library</a:t>
            </a:r>
          </a:p>
        </p:txBody>
      </p:sp>
    </p:spTree>
    <p:extLst>
      <p:ext uri="{BB962C8B-B14F-4D97-AF65-F5344CB8AC3E}">
        <p14:creationId xmlns:p14="http://schemas.microsoft.com/office/powerpoint/2010/main" val="2111901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9325D-6ADA-0377-CFBC-012881F21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7785DB50-0BD5-471A-D711-9888334F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Some vocabulary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EB19FB93-3E54-811A-B071-A3CBF11D1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BC18A-7B6A-9276-6831-4C320C06D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b="1" u="sng" dirty="0"/>
              <a:t>Command</a:t>
            </a:r>
          </a:p>
          <a:p>
            <a:r>
              <a:rPr lang="en-US" sz="3200" dirty="0"/>
              <a:t>Changes data, creates side effects, returns nothing.</a:t>
            </a:r>
          </a:p>
          <a:p>
            <a:r>
              <a:rPr lang="en-US" sz="4000" b="1" u="sng" dirty="0"/>
              <a:t>Query</a:t>
            </a:r>
          </a:p>
          <a:p>
            <a:r>
              <a:rPr lang="en-US" sz="3200" dirty="0"/>
              <a:t>Returns data, creates no side effects, changes nothing.</a:t>
            </a:r>
          </a:p>
          <a:p>
            <a:r>
              <a:rPr lang="en-US" sz="4000" b="1" u="sng" dirty="0"/>
              <a:t>Model</a:t>
            </a:r>
          </a:p>
          <a:p>
            <a:r>
              <a:rPr lang="en-US" sz="3200" dirty="0"/>
              <a:t>A cohesive set of data and (sometimes) behavior.</a:t>
            </a:r>
          </a:p>
        </p:txBody>
      </p:sp>
    </p:spTree>
    <p:extLst>
      <p:ext uri="{BB962C8B-B14F-4D97-AF65-F5344CB8AC3E}">
        <p14:creationId xmlns:p14="http://schemas.microsoft.com/office/powerpoint/2010/main" val="3164528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55B1A-B9C5-6D7B-1904-4D07A006B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BB3966A-1FFA-A19C-4310-4CEA45CF7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CQRS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E87A5CF7-2CD1-3222-857E-BC77A6F37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07AB5-158F-5CF8-E9BD-32C0FD333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10612785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000" b="1" u="sng" dirty="0"/>
          </a:p>
          <a:p>
            <a:pPr marL="0" indent="0">
              <a:buNone/>
            </a:pPr>
            <a:r>
              <a:rPr lang="en-US" sz="4000" b="1" u="sng" dirty="0"/>
              <a:t>C</a:t>
            </a:r>
            <a:r>
              <a:rPr lang="en-US" sz="4000" dirty="0"/>
              <a:t>ommand</a:t>
            </a:r>
          </a:p>
          <a:p>
            <a:pPr marL="0" indent="0">
              <a:buNone/>
            </a:pPr>
            <a:r>
              <a:rPr lang="en-US" sz="4000" b="1" u="sng" dirty="0"/>
              <a:t>Q</a:t>
            </a:r>
            <a:r>
              <a:rPr lang="en-US" sz="4000" dirty="0"/>
              <a:t>uery</a:t>
            </a:r>
            <a:endParaRPr lang="en-US" sz="4000" b="1" u="sng" dirty="0"/>
          </a:p>
          <a:p>
            <a:pPr marL="0" indent="0">
              <a:buNone/>
            </a:pPr>
            <a:r>
              <a:rPr lang="en-US" sz="4000" b="1" u="sng" dirty="0"/>
              <a:t>R</a:t>
            </a:r>
            <a:r>
              <a:rPr lang="en-US" sz="4000" dirty="0"/>
              <a:t>esponsibility </a:t>
            </a:r>
            <a:r>
              <a:rPr lang="en-US" sz="4000" b="1" u="sng" dirty="0"/>
              <a:t>S</a:t>
            </a:r>
            <a:r>
              <a:rPr lang="en-US" sz="4000" dirty="0"/>
              <a:t>egregation</a:t>
            </a:r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60502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8F537B-0EBE-EBEC-58BD-0256CE3A7A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1E5E8A9-EEB0-110D-910C-4EBB6FA5F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In the beginning… CQS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7672C931-0129-1A7E-2D4D-077ACB9FC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8ECD3-C294-69C1-F462-8AAFDBF51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Command-Query Separation</a:t>
            </a:r>
          </a:p>
          <a:p>
            <a:endParaRPr lang="en-US" sz="4000" dirty="0"/>
          </a:p>
          <a:p>
            <a:r>
              <a:rPr lang="en-US" sz="4000" dirty="0"/>
              <a:t>“Every method should either be a command that performs an action, or a query that returns data to the caller, but not both.”</a:t>
            </a:r>
          </a:p>
          <a:p>
            <a:r>
              <a:rPr lang="en-US" sz="4000" dirty="0"/>
              <a:t>					- Bertrand Meyer (Eiffel)</a:t>
            </a:r>
          </a:p>
        </p:txBody>
      </p:sp>
    </p:spTree>
    <p:extLst>
      <p:ext uri="{BB962C8B-B14F-4D97-AF65-F5344CB8AC3E}">
        <p14:creationId xmlns:p14="http://schemas.microsoft.com/office/powerpoint/2010/main" val="1779510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E605A-D970-FFE3-377F-46B431DE0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686F115-8F0F-EC03-3B61-6BE1942D4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CQRS takes it further</a:t>
            </a:r>
          </a:p>
        </p:txBody>
      </p:sp>
      <p:pic>
        <p:nvPicPr>
          <p:cNvPr id="4" name="Afbeelding 4" descr="Afbeelding met Lettertype, tekst, schermopname, Graphics&#10;&#10;Automatisch gegenereerde beschrijving">
            <a:extLst>
              <a:ext uri="{FF2B5EF4-FFF2-40B4-BE49-F238E27FC236}">
                <a16:creationId xmlns:a16="http://schemas.microsoft.com/office/drawing/2014/main" id="{5B784B1F-AED4-65EC-5DDC-196B3407EE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25" t="13213" b="28744"/>
          <a:stretch>
            <a:fillRect/>
          </a:stretch>
        </p:blipFill>
        <p:spPr>
          <a:xfrm>
            <a:off x="68826" y="5997602"/>
            <a:ext cx="852233" cy="8107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9F17F-CABD-4D55-46D1-DD4ECC09B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811954" cy="4023360"/>
          </a:xfrm>
        </p:spPr>
        <p:txBody>
          <a:bodyPr>
            <a:normAutofit/>
          </a:bodyPr>
          <a:lstStyle/>
          <a:p>
            <a:endParaRPr lang="en-US" sz="4000" dirty="0"/>
          </a:p>
          <a:p>
            <a:r>
              <a:rPr lang="en-US" sz="4000" dirty="0"/>
              <a:t>CQRS =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end-to-end CQS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separate, optimized models for reads and writes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no shared responsibilities or logic</a:t>
            </a:r>
          </a:p>
          <a:p>
            <a:endParaRPr lang="en-US" sz="4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56922294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Headlines">
      <a:dk1>
        <a:sysClr val="windowText" lastClr="000000"/>
      </a:dk1>
      <a:lt1>
        <a:sysClr val="window" lastClr="FFFFFF"/>
      </a:lt1>
      <a:dk2>
        <a:srgbClr val="232C41"/>
      </a:dk2>
      <a:lt2>
        <a:srgbClr val="F6F4EF"/>
      </a:lt2>
      <a:accent1>
        <a:srgbClr val="439EB7"/>
      </a:accent1>
      <a:accent2>
        <a:srgbClr val="E20E65"/>
      </a:accent2>
      <a:accent3>
        <a:srgbClr val="F59324"/>
      </a:accent3>
      <a:accent4>
        <a:srgbClr val="5046B9"/>
      </a:accent4>
      <a:accent5>
        <a:srgbClr val="5CB678"/>
      </a:accent5>
      <a:accent6>
        <a:srgbClr val="9717F7"/>
      </a:accent6>
      <a:hlink>
        <a:srgbClr val="E80095"/>
      </a:hlink>
      <a:folHlink>
        <a:srgbClr val="808080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1464</Words>
  <Application>Microsoft Office PowerPoint</Application>
  <PresentationFormat>Widescreen</PresentationFormat>
  <Paragraphs>326</Paragraphs>
  <Slides>26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Aptos</vt:lpstr>
      <vt:lpstr>Arial</vt:lpstr>
      <vt:lpstr>Avenir Next LT Pro</vt:lpstr>
      <vt:lpstr>Calibri</vt:lpstr>
      <vt:lpstr>Calibri Light</vt:lpstr>
      <vt:lpstr>Sitka Banner</vt:lpstr>
      <vt:lpstr>Wingdings</vt:lpstr>
      <vt:lpstr>HeadlinesVTI</vt:lpstr>
      <vt:lpstr>Retrospect</vt:lpstr>
      <vt:lpstr>Will the real CQRS please stand up  Separating fact from fiction</vt:lpstr>
      <vt:lpstr>Before we start</vt:lpstr>
      <vt:lpstr>PowerPoint Presentation</vt:lpstr>
      <vt:lpstr>My own confusion</vt:lpstr>
      <vt:lpstr>CQRS</vt:lpstr>
      <vt:lpstr>Some vocabulary</vt:lpstr>
      <vt:lpstr>CQRS</vt:lpstr>
      <vt:lpstr>In the beginning… CQS</vt:lpstr>
      <vt:lpstr>CQRS takes it further</vt:lpstr>
      <vt:lpstr>Why all this separation?</vt:lpstr>
      <vt:lpstr>Reuse is good… right?</vt:lpstr>
      <vt:lpstr>Domain Driven Design made it click</vt:lpstr>
      <vt:lpstr>No segregation</vt:lpstr>
      <vt:lpstr>Segregation – on API</vt:lpstr>
      <vt:lpstr>Segregation – on Business</vt:lpstr>
      <vt:lpstr>Segregation – on Data Access</vt:lpstr>
      <vt:lpstr>Segregation</vt:lpstr>
      <vt:lpstr>Segregation – on database</vt:lpstr>
      <vt:lpstr>Segregation – on database</vt:lpstr>
      <vt:lpstr>So, where is the line?</vt:lpstr>
      <vt:lpstr>Minimum CQRS</vt:lpstr>
      <vt:lpstr>MediatR != CQRS</vt:lpstr>
      <vt:lpstr>CQRS is architecture agnostic</vt:lpstr>
      <vt:lpstr>CQRS and Entity Framework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Steven Hillaert</dc:creator>
  <cp:lastModifiedBy>Steven Hillaert</cp:lastModifiedBy>
  <cp:revision>1</cp:revision>
  <dcterms:created xsi:type="dcterms:W3CDTF">2025-11-13T20:53:52Z</dcterms:created>
  <dcterms:modified xsi:type="dcterms:W3CDTF">2025-11-27T12:59:47Z</dcterms:modified>
</cp:coreProperties>
</file>

<file path=docProps/thumbnail.jpeg>
</file>